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ti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1"/>
  </p:notesMasterIdLst>
  <p:sldIdLst>
    <p:sldId id="260" r:id="rId2"/>
    <p:sldId id="261" r:id="rId3"/>
    <p:sldId id="288" r:id="rId4"/>
    <p:sldId id="308" r:id="rId5"/>
    <p:sldId id="309" r:id="rId6"/>
    <p:sldId id="310" r:id="rId7"/>
    <p:sldId id="311" r:id="rId8"/>
    <p:sldId id="312" r:id="rId9"/>
    <p:sldId id="281" r:id="rId10"/>
  </p:sldIdLst>
  <p:sldSz cx="13716000" cy="10287000"/>
  <p:notesSz cx="6858000" cy="9144000"/>
  <p:embeddedFontLst>
    <p:embeddedFont>
      <p:font typeface="Aileron" panose="00000500000000000000" pitchFamily="50" charset="0"/>
      <p:regular r:id="rId12"/>
      <p:italic r:id="rId13"/>
    </p:embeddedFont>
    <p:embeddedFont>
      <p:font typeface="Aileron Black" panose="00000A00000000000000" pitchFamily="50" charset="0"/>
      <p:bold r:id="rId14"/>
    </p:embeddedFont>
    <p:embeddedFont>
      <p:font typeface="Aileron Bold" panose="00000800000000000000" pitchFamily="50" charset="0"/>
      <p:bold r:id="rId15"/>
    </p:embeddedFont>
    <p:embeddedFont>
      <p:font typeface="Aileron Heavy" panose="00000A00000000000000" pitchFamily="50" charset="0"/>
      <p:bold r:id="rId16"/>
    </p:embeddedFont>
    <p:embeddedFont>
      <p:font typeface="Aileron Light" panose="00000400000000000000" pitchFamily="50" charset="0"/>
      <p:regular r:id="rId17"/>
    </p:embeddedFont>
    <p:embeddedFont>
      <p:font typeface="Aileron Regular" panose="020B0604020202020204" charset="0"/>
      <p:regular r:id="rId18"/>
    </p:embeddedFont>
    <p:embeddedFont>
      <p:font typeface="Altero" panose="00000500000000000000" pitchFamily="50" charset="0"/>
      <p:regular r:id="rId19"/>
    </p:embeddedFont>
    <p:embeddedFont>
      <p:font typeface="Calibri" panose="020F0502020204030204" pitchFamily="34" charset="0"/>
      <p:regular r:id="rId20"/>
      <p:bold r:id="rId21"/>
      <p:italic r:id="rId22"/>
      <p:boldItalic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2055A"/>
    <a:srgbClr val="16243E"/>
    <a:srgbClr val="D32A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A43502D-6843-46E4-84F3-6183129FD404}" v="43" dt="2023-04-28T06:50:00.74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800" autoAdjust="0"/>
    <p:restoredTop sz="94622" autoAdjust="0"/>
  </p:normalViewPr>
  <p:slideViewPr>
    <p:cSldViewPr>
      <p:cViewPr varScale="1">
        <p:scale>
          <a:sx n="42" d="100"/>
          <a:sy n="42" d="100"/>
        </p:scale>
        <p:origin x="1416" y="36"/>
      </p:cViewPr>
      <p:guideLst>
        <p:guide orient="horz" pos="2160"/>
        <p:guide pos="216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no Philip Ramones" userId="1068934f-e3b4-4e88-ba23-4cb57230c594" providerId="ADAL" clId="{DA43502D-6843-46E4-84F3-6183129FD404}"/>
    <pc:docChg chg="undo custSel addSld delSld modSld">
      <pc:chgData name="Nino Philip Ramones" userId="1068934f-e3b4-4e88-ba23-4cb57230c594" providerId="ADAL" clId="{DA43502D-6843-46E4-84F3-6183129FD404}" dt="2023-04-28T07:00:54.682" v="5215" actId="47"/>
      <pc:docMkLst>
        <pc:docMk/>
      </pc:docMkLst>
      <pc:sldChg chg="addSp delSp modSp mod">
        <pc:chgData name="Nino Philip Ramones" userId="1068934f-e3b4-4e88-ba23-4cb57230c594" providerId="ADAL" clId="{DA43502D-6843-46E4-84F3-6183129FD404}" dt="2023-04-28T05:00:59.080" v="77" actId="14100"/>
        <pc:sldMkLst>
          <pc:docMk/>
          <pc:sldMk cId="2902220017" sldId="260"/>
        </pc:sldMkLst>
        <pc:spChg chg="mod">
          <ac:chgData name="Nino Philip Ramones" userId="1068934f-e3b4-4e88-ba23-4cb57230c594" providerId="ADAL" clId="{DA43502D-6843-46E4-84F3-6183129FD404}" dt="2023-04-28T04:53:29.644" v="40" actId="1076"/>
          <ac:spMkLst>
            <pc:docMk/>
            <pc:sldMk cId="2902220017" sldId="260"/>
            <ac:spMk id="14" creationId="{86CD694D-7914-A6C9-97B8-2823F7984CDE}"/>
          </ac:spMkLst>
        </pc:spChg>
        <pc:spChg chg="mod">
          <ac:chgData name="Nino Philip Ramones" userId="1068934f-e3b4-4e88-ba23-4cb57230c594" providerId="ADAL" clId="{DA43502D-6843-46E4-84F3-6183129FD404}" dt="2023-04-28T04:53:34.284" v="41" actId="1076"/>
          <ac:spMkLst>
            <pc:docMk/>
            <pc:sldMk cId="2902220017" sldId="260"/>
            <ac:spMk id="15" creationId="{CB5AF6EE-76A6-CA9D-0627-29C15279BDC6}"/>
          </ac:spMkLst>
        </pc:spChg>
        <pc:spChg chg="add mod">
          <ac:chgData name="Nino Philip Ramones" userId="1068934f-e3b4-4e88-ba23-4cb57230c594" providerId="ADAL" clId="{DA43502D-6843-46E4-84F3-6183129FD404}" dt="2023-04-28T04:58:31.800" v="53" actId="1076"/>
          <ac:spMkLst>
            <pc:docMk/>
            <pc:sldMk cId="2902220017" sldId="260"/>
            <ac:spMk id="25" creationId="{6EFD1E6E-80FA-0CC5-D7E2-78CB69BE3693}"/>
          </ac:spMkLst>
        </pc:spChg>
        <pc:spChg chg="add del">
          <ac:chgData name="Nino Philip Ramones" userId="1068934f-e3b4-4e88-ba23-4cb57230c594" providerId="ADAL" clId="{DA43502D-6843-46E4-84F3-6183129FD404}" dt="2023-04-28T04:58:59.430" v="61" actId="478"/>
          <ac:spMkLst>
            <pc:docMk/>
            <pc:sldMk cId="2902220017" sldId="260"/>
            <ac:spMk id="29" creationId="{D3477DD6-20F8-B844-531F-A4D45B04E6BF}"/>
          </ac:spMkLst>
        </pc:spChg>
        <pc:picChg chg="add mod">
          <ac:chgData name="Nino Philip Ramones" userId="1068934f-e3b4-4e88-ba23-4cb57230c594" providerId="ADAL" clId="{DA43502D-6843-46E4-84F3-6183129FD404}" dt="2023-04-28T05:00:59.080" v="77" actId="14100"/>
          <ac:picMkLst>
            <pc:docMk/>
            <pc:sldMk cId="2902220017" sldId="260"/>
            <ac:picMk id="3" creationId="{29BE9BA6-DEAB-60E1-F172-4E84FA66461D}"/>
          </ac:picMkLst>
        </pc:picChg>
        <pc:picChg chg="add del">
          <ac:chgData name="Nino Philip Ramones" userId="1068934f-e3b4-4e88-ba23-4cb57230c594" providerId="ADAL" clId="{DA43502D-6843-46E4-84F3-6183129FD404}" dt="2023-04-28T04:55:19.427" v="43" actId="478"/>
          <ac:picMkLst>
            <pc:docMk/>
            <pc:sldMk cId="2902220017" sldId="260"/>
            <ac:picMk id="11" creationId="{94AB2FB8-E06C-C5DA-5702-4F166E1B0AD4}"/>
          </ac:picMkLst>
        </pc:picChg>
        <pc:picChg chg="add mod">
          <ac:chgData name="Nino Philip Ramones" userId="1068934f-e3b4-4e88-ba23-4cb57230c594" providerId="ADAL" clId="{DA43502D-6843-46E4-84F3-6183129FD404}" dt="2023-04-28T05:00:51.927" v="76" actId="14100"/>
          <ac:picMkLst>
            <pc:docMk/>
            <pc:sldMk cId="2902220017" sldId="260"/>
            <ac:picMk id="16" creationId="{939A4C42-98DA-D2B8-4197-BE29DC484B9B}"/>
          </ac:picMkLst>
        </pc:picChg>
        <pc:picChg chg="add del">
          <ac:chgData name="Nino Philip Ramones" userId="1068934f-e3b4-4e88-ba23-4cb57230c594" providerId="ADAL" clId="{DA43502D-6843-46E4-84F3-6183129FD404}" dt="2023-04-28T04:55:19.427" v="43" actId="478"/>
          <ac:picMkLst>
            <pc:docMk/>
            <pc:sldMk cId="2902220017" sldId="260"/>
            <ac:picMk id="22" creationId="{78BD71C9-8DBA-4643-5373-D7DE98BFDA6C}"/>
          </ac:picMkLst>
        </pc:picChg>
        <pc:picChg chg="add mod">
          <ac:chgData name="Nino Philip Ramones" userId="1068934f-e3b4-4e88-ba23-4cb57230c594" providerId="ADAL" clId="{DA43502D-6843-46E4-84F3-6183129FD404}" dt="2023-04-28T05:00:40.055" v="74"/>
          <ac:picMkLst>
            <pc:docMk/>
            <pc:sldMk cId="2902220017" sldId="260"/>
            <ac:picMk id="24" creationId="{FC4EF1AF-287F-2622-8085-D07093A48C9E}"/>
          </ac:picMkLst>
        </pc:picChg>
        <pc:picChg chg="add del">
          <ac:chgData name="Nino Philip Ramones" userId="1068934f-e3b4-4e88-ba23-4cb57230c594" providerId="ADAL" clId="{DA43502D-6843-46E4-84F3-6183129FD404}" dt="2023-04-28T04:58:59.430" v="61" actId="478"/>
          <ac:picMkLst>
            <pc:docMk/>
            <pc:sldMk cId="2902220017" sldId="260"/>
            <ac:picMk id="28" creationId="{81AFE020-EE52-028A-F1B3-5B309C216182}"/>
          </ac:picMkLst>
        </pc:picChg>
      </pc:sldChg>
      <pc:sldChg chg="mod modShow">
        <pc:chgData name="Nino Philip Ramones" userId="1068934f-e3b4-4e88-ba23-4cb57230c594" providerId="ADAL" clId="{DA43502D-6843-46E4-84F3-6183129FD404}" dt="2023-04-28T05:02:10.380" v="78" actId="729"/>
        <pc:sldMkLst>
          <pc:docMk/>
          <pc:sldMk cId="4215421811" sldId="261"/>
        </pc:sldMkLst>
      </pc:sldChg>
      <pc:sldChg chg="addSp delSp modSp mod">
        <pc:chgData name="Nino Philip Ramones" userId="1068934f-e3b4-4e88-ba23-4cb57230c594" providerId="ADAL" clId="{DA43502D-6843-46E4-84F3-6183129FD404}" dt="2023-04-28T06:25:08.941" v="3278" actId="2711"/>
        <pc:sldMkLst>
          <pc:docMk/>
          <pc:sldMk cId="2474797160" sldId="288"/>
        </pc:sldMkLst>
        <pc:spChg chg="mod">
          <ac:chgData name="Nino Philip Ramones" userId="1068934f-e3b4-4e88-ba23-4cb57230c594" providerId="ADAL" clId="{DA43502D-6843-46E4-84F3-6183129FD404}" dt="2023-04-28T05:05:23.602" v="102" actId="20577"/>
          <ac:spMkLst>
            <pc:docMk/>
            <pc:sldMk cId="2474797160" sldId="288"/>
            <ac:spMk id="2" creationId="{05373617-D585-BAF0-0B5B-D2CF324A4D6B}"/>
          </ac:spMkLst>
        </pc:spChg>
        <pc:spChg chg="add mod">
          <ac:chgData name="Nino Philip Ramones" userId="1068934f-e3b4-4e88-ba23-4cb57230c594" providerId="ADAL" clId="{DA43502D-6843-46E4-84F3-6183129FD404}" dt="2023-04-28T05:28:39.508" v="1390" actId="1036"/>
          <ac:spMkLst>
            <pc:docMk/>
            <pc:sldMk cId="2474797160" sldId="288"/>
            <ac:spMk id="3" creationId="{E301EF81-B90F-36A7-A828-06EDA6FBF5E5}"/>
          </ac:spMkLst>
        </pc:spChg>
        <pc:spChg chg="mod">
          <ac:chgData name="Nino Philip Ramones" userId="1068934f-e3b4-4e88-ba23-4cb57230c594" providerId="ADAL" clId="{DA43502D-6843-46E4-84F3-6183129FD404}" dt="2023-04-28T06:25:08.941" v="3278" actId="2711"/>
          <ac:spMkLst>
            <pc:docMk/>
            <pc:sldMk cId="2474797160" sldId="288"/>
            <ac:spMk id="6" creationId="{1C139C71-43D8-DA15-F46A-8598CDF1F78A}"/>
          </ac:spMkLst>
        </pc:spChg>
        <pc:spChg chg="mod">
          <ac:chgData name="Nino Philip Ramones" userId="1068934f-e3b4-4e88-ba23-4cb57230c594" providerId="ADAL" clId="{DA43502D-6843-46E4-84F3-6183129FD404}" dt="2023-04-28T05:10:53.533" v="195" actId="1038"/>
          <ac:spMkLst>
            <pc:docMk/>
            <pc:sldMk cId="2474797160" sldId="288"/>
            <ac:spMk id="10" creationId="{0D535829-F972-5CF5-20EA-345A515508E8}"/>
          </ac:spMkLst>
        </pc:spChg>
        <pc:spChg chg="mod">
          <ac:chgData name="Nino Philip Ramones" userId="1068934f-e3b4-4e88-ba23-4cb57230c594" providerId="ADAL" clId="{DA43502D-6843-46E4-84F3-6183129FD404}" dt="2023-04-28T05:28:58.872" v="1399" actId="1036"/>
          <ac:spMkLst>
            <pc:docMk/>
            <pc:sldMk cId="2474797160" sldId="288"/>
            <ac:spMk id="12" creationId="{A03D9DDB-0911-CCC6-289E-FE03CE9C7E57}"/>
          </ac:spMkLst>
        </pc:spChg>
        <pc:spChg chg="add mod">
          <ac:chgData name="Nino Philip Ramones" userId="1068934f-e3b4-4e88-ba23-4cb57230c594" providerId="ADAL" clId="{DA43502D-6843-46E4-84F3-6183129FD404}" dt="2023-04-28T05:28:58.872" v="1399" actId="1036"/>
          <ac:spMkLst>
            <pc:docMk/>
            <pc:sldMk cId="2474797160" sldId="288"/>
            <ac:spMk id="13" creationId="{CCA33C50-5359-C8E0-A0A8-645350BA97FE}"/>
          </ac:spMkLst>
        </pc:spChg>
        <pc:picChg chg="del">
          <ac:chgData name="Nino Philip Ramones" userId="1068934f-e3b4-4e88-ba23-4cb57230c594" providerId="ADAL" clId="{DA43502D-6843-46E4-84F3-6183129FD404}" dt="2023-04-28T05:05:25.536" v="103" actId="478"/>
          <ac:picMkLst>
            <pc:docMk/>
            <pc:sldMk cId="2474797160" sldId="288"/>
            <ac:picMk id="5" creationId="{1F581BCA-212C-D41B-BD29-D649B6CF3976}"/>
          </ac:picMkLst>
        </pc:picChg>
        <pc:picChg chg="add mod">
          <ac:chgData name="Nino Philip Ramones" userId="1068934f-e3b4-4e88-ba23-4cb57230c594" providerId="ADAL" clId="{DA43502D-6843-46E4-84F3-6183129FD404}" dt="2023-04-28T05:28:58.872" v="1399" actId="1036"/>
          <ac:picMkLst>
            <pc:docMk/>
            <pc:sldMk cId="2474797160" sldId="288"/>
            <ac:picMk id="11" creationId="{3DB84044-6F0C-EB78-CC1C-5C26073F2AC0}"/>
          </ac:picMkLst>
        </pc:picChg>
        <pc:picChg chg="add mod">
          <ac:chgData name="Nino Philip Ramones" userId="1068934f-e3b4-4e88-ba23-4cb57230c594" providerId="ADAL" clId="{DA43502D-6843-46E4-84F3-6183129FD404}" dt="2023-04-28T05:28:58.872" v="1399" actId="1036"/>
          <ac:picMkLst>
            <pc:docMk/>
            <pc:sldMk cId="2474797160" sldId="288"/>
            <ac:picMk id="1026" creationId="{284D62D0-C20A-41B9-852D-90343B5CD1A8}"/>
          </ac:picMkLst>
        </pc:picChg>
      </pc:sldChg>
      <pc:sldChg chg="del">
        <pc:chgData name="Nino Philip Ramones" userId="1068934f-e3b4-4e88-ba23-4cb57230c594" providerId="ADAL" clId="{DA43502D-6843-46E4-84F3-6183129FD404}" dt="2023-04-28T05:02:16.822" v="79" actId="47"/>
        <pc:sldMkLst>
          <pc:docMk/>
          <pc:sldMk cId="2888063651" sldId="289"/>
        </pc:sldMkLst>
      </pc:sldChg>
      <pc:sldChg chg="del">
        <pc:chgData name="Nino Philip Ramones" userId="1068934f-e3b4-4e88-ba23-4cb57230c594" providerId="ADAL" clId="{DA43502D-6843-46E4-84F3-6183129FD404}" dt="2023-04-28T05:02:16.822" v="79" actId="47"/>
        <pc:sldMkLst>
          <pc:docMk/>
          <pc:sldMk cId="3428063982" sldId="290"/>
        </pc:sldMkLst>
      </pc:sldChg>
      <pc:sldChg chg="del">
        <pc:chgData name="Nino Philip Ramones" userId="1068934f-e3b4-4e88-ba23-4cb57230c594" providerId="ADAL" clId="{DA43502D-6843-46E4-84F3-6183129FD404}" dt="2023-04-28T05:02:16.822" v="79" actId="47"/>
        <pc:sldMkLst>
          <pc:docMk/>
          <pc:sldMk cId="2145874465" sldId="291"/>
        </pc:sldMkLst>
      </pc:sldChg>
      <pc:sldChg chg="del">
        <pc:chgData name="Nino Philip Ramones" userId="1068934f-e3b4-4e88-ba23-4cb57230c594" providerId="ADAL" clId="{DA43502D-6843-46E4-84F3-6183129FD404}" dt="2023-04-28T05:02:16.822" v="79" actId="47"/>
        <pc:sldMkLst>
          <pc:docMk/>
          <pc:sldMk cId="1490428217" sldId="292"/>
        </pc:sldMkLst>
      </pc:sldChg>
      <pc:sldChg chg="del">
        <pc:chgData name="Nino Philip Ramones" userId="1068934f-e3b4-4e88-ba23-4cb57230c594" providerId="ADAL" clId="{DA43502D-6843-46E4-84F3-6183129FD404}" dt="2023-04-28T05:02:16.822" v="79" actId="47"/>
        <pc:sldMkLst>
          <pc:docMk/>
          <pc:sldMk cId="1278780278" sldId="293"/>
        </pc:sldMkLst>
      </pc:sldChg>
      <pc:sldChg chg="del">
        <pc:chgData name="Nino Philip Ramones" userId="1068934f-e3b4-4e88-ba23-4cb57230c594" providerId="ADAL" clId="{DA43502D-6843-46E4-84F3-6183129FD404}" dt="2023-04-28T05:02:16.822" v="79" actId="47"/>
        <pc:sldMkLst>
          <pc:docMk/>
          <pc:sldMk cId="2619007221" sldId="294"/>
        </pc:sldMkLst>
      </pc:sldChg>
      <pc:sldChg chg="del">
        <pc:chgData name="Nino Philip Ramones" userId="1068934f-e3b4-4e88-ba23-4cb57230c594" providerId="ADAL" clId="{DA43502D-6843-46E4-84F3-6183129FD404}" dt="2023-04-28T05:02:16.822" v="79" actId="47"/>
        <pc:sldMkLst>
          <pc:docMk/>
          <pc:sldMk cId="449201442" sldId="295"/>
        </pc:sldMkLst>
      </pc:sldChg>
      <pc:sldChg chg="del">
        <pc:chgData name="Nino Philip Ramones" userId="1068934f-e3b4-4e88-ba23-4cb57230c594" providerId="ADAL" clId="{DA43502D-6843-46E4-84F3-6183129FD404}" dt="2023-04-28T05:02:16.822" v="79" actId="47"/>
        <pc:sldMkLst>
          <pc:docMk/>
          <pc:sldMk cId="2537259196" sldId="296"/>
        </pc:sldMkLst>
      </pc:sldChg>
      <pc:sldChg chg="del">
        <pc:chgData name="Nino Philip Ramones" userId="1068934f-e3b4-4e88-ba23-4cb57230c594" providerId="ADAL" clId="{DA43502D-6843-46E4-84F3-6183129FD404}" dt="2023-04-28T05:02:16.822" v="79" actId="47"/>
        <pc:sldMkLst>
          <pc:docMk/>
          <pc:sldMk cId="1744944240" sldId="297"/>
        </pc:sldMkLst>
      </pc:sldChg>
      <pc:sldChg chg="del">
        <pc:chgData name="Nino Philip Ramones" userId="1068934f-e3b4-4e88-ba23-4cb57230c594" providerId="ADAL" clId="{DA43502D-6843-46E4-84F3-6183129FD404}" dt="2023-04-28T05:02:16.822" v="79" actId="47"/>
        <pc:sldMkLst>
          <pc:docMk/>
          <pc:sldMk cId="640533113" sldId="298"/>
        </pc:sldMkLst>
      </pc:sldChg>
      <pc:sldChg chg="del">
        <pc:chgData name="Nino Philip Ramones" userId="1068934f-e3b4-4e88-ba23-4cb57230c594" providerId="ADAL" clId="{DA43502D-6843-46E4-84F3-6183129FD404}" dt="2023-04-28T05:02:16.822" v="79" actId="47"/>
        <pc:sldMkLst>
          <pc:docMk/>
          <pc:sldMk cId="2925294506" sldId="299"/>
        </pc:sldMkLst>
      </pc:sldChg>
      <pc:sldChg chg="del">
        <pc:chgData name="Nino Philip Ramones" userId="1068934f-e3b4-4e88-ba23-4cb57230c594" providerId="ADAL" clId="{DA43502D-6843-46E4-84F3-6183129FD404}" dt="2023-04-28T05:02:16.822" v="79" actId="47"/>
        <pc:sldMkLst>
          <pc:docMk/>
          <pc:sldMk cId="3960663401" sldId="300"/>
        </pc:sldMkLst>
      </pc:sldChg>
      <pc:sldChg chg="del">
        <pc:chgData name="Nino Philip Ramones" userId="1068934f-e3b4-4e88-ba23-4cb57230c594" providerId="ADAL" clId="{DA43502D-6843-46E4-84F3-6183129FD404}" dt="2023-04-28T05:02:16.822" v="79" actId="47"/>
        <pc:sldMkLst>
          <pc:docMk/>
          <pc:sldMk cId="1430614379" sldId="301"/>
        </pc:sldMkLst>
      </pc:sldChg>
      <pc:sldChg chg="del">
        <pc:chgData name="Nino Philip Ramones" userId="1068934f-e3b4-4e88-ba23-4cb57230c594" providerId="ADAL" clId="{DA43502D-6843-46E4-84F3-6183129FD404}" dt="2023-04-28T05:02:16.822" v="79" actId="47"/>
        <pc:sldMkLst>
          <pc:docMk/>
          <pc:sldMk cId="4053801358" sldId="302"/>
        </pc:sldMkLst>
      </pc:sldChg>
      <pc:sldChg chg="del">
        <pc:chgData name="Nino Philip Ramones" userId="1068934f-e3b4-4e88-ba23-4cb57230c594" providerId="ADAL" clId="{DA43502D-6843-46E4-84F3-6183129FD404}" dt="2023-04-28T05:02:16.822" v="79" actId="47"/>
        <pc:sldMkLst>
          <pc:docMk/>
          <pc:sldMk cId="3735152311" sldId="303"/>
        </pc:sldMkLst>
      </pc:sldChg>
      <pc:sldChg chg="del">
        <pc:chgData name="Nino Philip Ramones" userId="1068934f-e3b4-4e88-ba23-4cb57230c594" providerId="ADAL" clId="{DA43502D-6843-46E4-84F3-6183129FD404}" dt="2023-04-28T05:02:16.822" v="79" actId="47"/>
        <pc:sldMkLst>
          <pc:docMk/>
          <pc:sldMk cId="981813218" sldId="304"/>
        </pc:sldMkLst>
      </pc:sldChg>
      <pc:sldChg chg="del">
        <pc:chgData name="Nino Philip Ramones" userId="1068934f-e3b4-4e88-ba23-4cb57230c594" providerId="ADAL" clId="{DA43502D-6843-46E4-84F3-6183129FD404}" dt="2023-04-28T05:02:16.822" v="79" actId="47"/>
        <pc:sldMkLst>
          <pc:docMk/>
          <pc:sldMk cId="123605150" sldId="305"/>
        </pc:sldMkLst>
      </pc:sldChg>
      <pc:sldChg chg="del">
        <pc:chgData name="Nino Philip Ramones" userId="1068934f-e3b4-4e88-ba23-4cb57230c594" providerId="ADAL" clId="{DA43502D-6843-46E4-84F3-6183129FD404}" dt="2023-04-28T05:02:16.822" v="79" actId="47"/>
        <pc:sldMkLst>
          <pc:docMk/>
          <pc:sldMk cId="112553766" sldId="306"/>
        </pc:sldMkLst>
      </pc:sldChg>
      <pc:sldChg chg="del">
        <pc:chgData name="Nino Philip Ramones" userId="1068934f-e3b4-4e88-ba23-4cb57230c594" providerId="ADAL" clId="{DA43502D-6843-46E4-84F3-6183129FD404}" dt="2023-04-28T07:00:54.682" v="5215" actId="47"/>
        <pc:sldMkLst>
          <pc:docMk/>
          <pc:sldMk cId="2442924426" sldId="307"/>
        </pc:sldMkLst>
      </pc:sldChg>
      <pc:sldChg chg="addSp delSp modSp add mod">
        <pc:chgData name="Nino Philip Ramones" userId="1068934f-e3b4-4e88-ba23-4cb57230c594" providerId="ADAL" clId="{DA43502D-6843-46E4-84F3-6183129FD404}" dt="2023-04-28T06:24:32.511" v="3275" actId="2711"/>
        <pc:sldMkLst>
          <pc:docMk/>
          <pc:sldMk cId="2661369311" sldId="308"/>
        </pc:sldMkLst>
        <pc:spChg chg="mod">
          <ac:chgData name="Nino Philip Ramones" userId="1068934f-e3b4-4e88-ba23-4cb57230c594" providerId="ADAL" clId="{DA43502D-6843-46E4-84F3-6183129FD404}" dt="2023-04-28T05:31:23.185" v="1480" actId="20577"/>
          <ac:spMkLst>
            <pc:docMk/>
            <pc:sldMk cId="2661369311" sldId="308"/>
            <ac:spMk id="2" creationId="{05373617-D585-BAF0-0B5B-D2CF324A4D6B}"/>
          </ac:spMkLst>
        </pc:spChg>
        <pc:spChg chg="mod">
          <ac:chgData name="Nino Philip Ramones" userId="1068934f-e3b4-4e88-ba23-4cb57230c594" providerId="ADAL" clId="{DA43502D-6843-46E4-84F3-6183129FD404}" dt="2023-04-28T05:32:11.519" v="1575" actId="1035"/>
          <ac:spMkLst>
            <pc:docMk/>
            <pc:sldMk cId="2661369311" sldId="308"/>
            <ac:spMk id="3" creationId="{E301EF81-B90F-36A7-A828-06EDA6FBF5E5}"/>
          </ac:spMkLst>
        </pc:spChg>
        <pc:spChg chg="mod">
          <ac:chgData name="Nino Philip Ramones" userId="1068934f-e3b4-4e88-ba23-4cb57230c594" providerId="ADAL" clId="{DA43502D-6843-46E4-84F3-6183129FD404}" dt="2023-04-28T06:24:32.511" v="3275" actId="2711"/>
          <ac:spMkLst>
            <pc:docMk/>
            <pc:sldMk cId="2661369311" sldId="308"/>
            <ac:spMk id="6" creationId="{1C139C71-43D8-DA15-F46A-8598CDF1F78A}"/>
          </ac:spMkLst>
        </pc:spChg>
        <pc:spChg chg="mod">
          <ac:chgData name="Nino Philip Ramones" userId="1068934f-e3b4-4e88-ba23-4cb57230c594" providerId="ADAL" clId="{DA43502D-6843-46E4-84F3-6183129FD404}" dt="2023-04-28T05:36:10.567" v="1670" actId="14100"/>
          <ac:spMkLst>
            <pc:docMk/>
            <pc:sldMk cId="2661369311" sldId="308"/>
            <ac:spMk id="12" creationId="{A03D9DDB-0911-CCC6-289E-FE03CE9C7E57}"/>
          </ac:spMkLst>
        </pc:spChg>
        <pc:spChg chg="del">
          <ac:chgData name="Nino Philip Ramones" userId="1068934f-e3b4-4e88-ba23-4cb57230c594" providerId="ADAL" clId="{DA43502D-6843-46E4-84F3-6183129FD404}" dt="2023-04-28T05:30:23.435" v="1401" actId="478"/>
          <ac:spMkLst>
            <pc:docMk/>
            <pc:sldMk cId="2661369311" sldId="308"/>
            <ac:spMk id="13" creationId="{CCA33C50-5359-C8E0-A0A8-645350BA97FE}"/>
          </ac:spMkLst>
        </pc:spChg>
        <pc:picChg chg="add mod">
          <ac:chgData name="Nino Philip Ramones" userId="1068934f-e3b4-4e88-ba23-4cb57230c594" providerId="ADAL" clId="{DA43502D-6843-46E4-84F3-6183129FD404}" dt="2023-04-28T05:34:41.574" v="1594" actId="14100"/>
          <ac:picMkLst>
            <pc:docMk/>
            <pc:sldMk cId="2661369311" sldId="308"/>
            <ac:picMk id="5" creationId="{BEF3C374-30E3-8A15-DF14-50AFE7BFDF87}"/>
          </ac:picMkLst>
        </pc:picChg>
        <pc:picChg chg="del">
          <ac:chgData name="Nino Philip Ramones" userId="1068934f-e3b4-4e88-ba23-4cb57230c594" providerId="ADAL" clId="{DA43502D-6843-46E4-84F3-6183129FD404}" dt="2023-04-28T05:30:23.435" v="1401" actId="478"/>
          <ac:picMkLst>
            <pc:docMk/>
            <pc:sldMk cId="2661369311" sldId="308"/>
            <ac:picMk id="11" creationId="{3DB84044-6F0C-EB78-CC1C-5C26073F2AC0}"/>
          </ac:picMkLst>
        </pc:picChg>
        <pc:picChg chg="del mod">
          <ac:chgData name="Nino Philip Ramones" userId="1068934f-e3b4-4e88-ba23-4cb57230c594" providerId="ADAL" clId="{DA43502D-6843-46E4-84F3-6183129FD404}" dt="2023-04-28T05:34:44.547" v="1595" actId="478"/>
          <ac:picMkLst>
            <pc:docMk/>
            <pc:sldMk cId="2661369311" sldId="308"/>
            <ac:picMk id="1026" creationId="{284D62D0-C20A-41B9-852D-90343B5CD1A8}"/>
          </ac:picMkLst>
        </pc:picChg>
      </pc:sldChg>
      <pc:sldChg chg="addSp delSp modSp add mod">
        <pc:chgData name="Nino Philip Ramones" userId="1068934f-e3b4-4e88-ba23-4cb57230c594" providerId="ADAL" clId="{DA43502D-6843-46E4-84F3-6183129FD404}" dt="2023-04-28T06:25:48.265" v="3287" actId="20577"/>
        <pc:sldMkLst>
          <pc:docMk/>
          <pc:sldMk cId="2969037122" sldId="309"/>
        </pc:sldMkLst>
        <pc:spChg chg="mod">
          <ac:chgData name="Nino Philip Ramones" userId="1068934f-e3b4-4e88-ba23-4cb57230c594" providerId="ADAL" clId="{DA43502D-6843-46E4-84F3-6183129FD404}" dt="2023-04-28T06:06:13.697" v="2431" actId="20577"/>
          <ac:spMkLst>
            <pc:docMk/>
            <pc:sldMk cId="2969037122" sldId="309"/>
            <ac:spMk id="2" creationId="{05373617-D585-BAF0-0B5B-D2CF324A4D6B}"/>
          </ac:spMkLst>
        </pc:spChg>
        <pc:spChg chg="del">
          <ac:chgData name="Nino Philip Ramones" userId="1068934f-e3b4-4e88-ba23-4cb57230c594" providerId="ADAL" clId="{DA43502D-6843-46E4-84F3-6183129FD404}" dt="2023-04-28T06:02:22.315" v="2403" actId="478"/>
          <ac:spMkLst>
            <pc:docMk/>
            <pc:sldMk cId="2969037122" sldId="309"/>
            <ac:spMk id="3" creationId="{E301EF81-B90F-36A7-A828-06EDA6FBF5E5}"/>
          </ac:spMkLst>
        </pc:spChg>
        <pc:spChg chg="mod">
          <ac:chgData name="Nino Philip Ramones" userId="1068934f-e3b4-4e88-ba23-4cb57230c594" providerId="ADAL" clId="{DA43502D-6843-46E4-84F3-6183129FD404}" dt="2023-04-28T06:25:48.265" v="3287" actId="20577"/>
          <ac:spMkLst>
            <pc:docMk/>
            <pc:sldMk cId="2969037122" sldId="309"/>
            <ac:spMk id="6" creationId="{1C139C71-43D8-DA15-F46A-8598CDF1F78A}"/>
          </ac:spMkLst>
        </pc:spChg>
        <pc:spChg chg="mod">
          <ac:chgData name="Nino Philip Ramones" userId="1068934f-e3b4-4e88-ba23-4cb57230c594" providerId="ADAL" clId="{DA43502D-6843-46E4-84F3-6183129FD404}" dt="2023-04-28T06:15:05.900" v="2513" actId="20577"/>
          <ac:spMkLst>
            <pc:docMk/>
            <pc:sldMk cId="2969037122" sldId="309"/>
            <ac:spMk id="12" creationId="{A03D9DDB-0911-CCC6-289E-FE03CE9C7E57}"/>
          </ac:spMkLst>
        </pc:spChg>
        <pc:spChg chg="add mod">
          <ac:chgData name="Nino Philip Ramones" userId="1068934f-e3b4-4e88-ba23-4cb57230c594" providerId="ADAL" clId="{DA43502D-6843-46E4-84F3-6183129FD404}" dt="2023-04-28T06:15:51.490" v="2554" actId="20577"/>
          <ac:spMkLst>
            <pc:docMk/>
            <pc:sldMk cId="2969037122" sldId="309"/>
            <ac:spMk id="18" creationId="{3541D7E5-4224-4C63-5DDD-BA6F6F83F475}"/>
          </ac:spMkLst>
        </pc:spChg>
        <pc:spChg chg="add mod">
          <ac:chgData name="Nino Philip Ramones" userId="1068934f-e3b4-4e88-ba23-4cb57230c594" providerId="ADAL" clId="{DA43502D-6843-46E4-84F3-6183129FD404}" dt="2023-04-28T06:16:22.230" v="2598" actId="14100"/>
          <ac:spMkLst>
            <pc:docMk/>
            <pc:sldMk cId="2969037122" sldId="309"/>
            <ac:spMk id="19" creationId="{727A2137-FC9F-D6F6-B304-60E173B027F2}"/>
          </ac:spMkLst>
        </pc:spChg>
        <pc:spChg chg="add mod">
          <ac:chgData name="Nino Philip Ramones" userId="1068934f-e3b4-4e88-ba23-4cb57230c594" providerId="ADAL" clId="{DA43502D-6843-46E4-84F3-6183129FD404}" dt="2023-04-28T06:17:30.817" v="2665" actId="1076"/>
          <ac:spMkLst>
            <pc:docMk/>
            <pc:sldMk cId="2969037122" sldId="309"/>
            <ac:spMk id="20" creationId="{99094F09-480B-BC12-6268-5E55DC8820B2}"/>
          </ac:spMkLst>
        </pc:spChg>
        <pc:grpChg chg="add mod">
          <ac:chgData name="Nino Philip Ramones" userId="1068934f-e3b4-4e88-ba23-4cb57230c594" providerId="ADAL" clId="{DA43502D-6843-46E4-84F3-6183129FD404}" dt="2023-04-28T06:14:27.606" v="2465" actId="12788"/>
          <ac:grpSpMkLst>
            <pc:docMk/>
            <pc:sldMk cId="2969037122" sldId="309"/>
            <ac:grpSpMk id="17" creationId="{7425DD19-40DC-E7A7-65E1-92F932101E58}"/>
          </ac:grpSpMkLst>
        </pc:grpChg>
        <pc:picChg chg="del">
          <ac:chgData name="Nino Philip Ramones" userId="1068934f-e3b4-4e88-ba23-4cb57230c594" providerId="ADAL" clId="{DA43502D-6843-46E4-84F3-6183129FD404}" dt="2023-04-28T06:06:16.427" v="2432" actId="478"/>
          <ac:picMkLst>
            <pc:docMk/>
            <pc:sldMk cId="2969037122" sldId="309"/>
            <ac:picMk id="5" creationId="{BEF3C374-30E3-8A15-DF14-50AFE7BFDF87}"/>
          </ac:picMkLst>
        </pc:picChg>
        <pc:picChg chg="add mod">
          <ac:chgData name="Nino Philip Ramones" userId="1068934f-e3b4-4e88-ba23-4cb57230c594" providerId="ADAL" clId="{DA43502D-6843-46E4-84F3-6183129FD404}" dt="2023-04-28T06:14:23.447" v="2464" actId="164"/>
          <ac:picMkLst>
            <pc:docMk/>
            <pc:sldMk cId="2969037122" sldId="309"/>
            <ac:picMk id="11" creationId="{E61A0B84-84C2-AE89-A9D2-FB83A456D464}"/>
          </ac:picMkLst>
        </pc:picChg>
        <pc:picChg chg="add mod">
          <ac:chgData name="Nino Philip Ramones" userId="1068934f-e3b4-4e88-ba23-4cb57230c594" providerId="ADAL" clId="{DA43502D-6843-46E4-84F3-6183129FD404}" dt="2023-04-28T06:14:23.447" v="2464" actId="164"/>
          <ac:picMkLst>
            <pc:docMk/>
            <pc:sldMk cId="2969037122" sldId="309"/>
            <ac:picMk id="14" creationId="{83D647CC-22D5-69F3-C8CB-C8E754736A59}"/>
          </ac:picMkLst>
        </pc:picChg>
        <pc:picChg chg="add mod">
          <ac:chgData name="Nino Philip Ramones" userId="1068934f-e3b4-4e88-ba23-4cb57230c594" providerId="ADAL" clId="{DA43502D-6843-46E4-84F3-6183129FD404}" dt="2023-04-28T06:14:23.447" v="2464" actId="164"/>
          <ac:picMkLst>
            <pc:docMk/>
            <pc:sldMk cId="2969037122" sldId="309"/>
            <ac:picMk id="16" creationId="{8D23B2C4-E307-B98D-6724-CC2C50CC5A31}"/>
          </ac:picMkLst>
        </pc:picChg>
      </pc:sldChg>
      <pc:sldChg chg="addSp delSp modSp add mod">
        <pc:chgData name="Nino Philip Ramones" userId="1068934f-e3b4-4e88-ba23-4cb57230c594" providerId="ADAL" clId="{DA43502D-6843-46E4-84F3-6183129FD404}" dt="2023-04-28T06:34:44.549" v="3907" actId="2711"/>
        <pc:sldMkLst>
          <pc:docMk/>
          <pc:sldMk cId="2723899760" sldId="310"/>
        </pc:sldMkLst>
        <pc:spChg chg="mod">
          <ac:chgData name="Nino Philip Ramones" userId="1068934f-e3b4-4e88-ba23-4cb57230c594" providerId="ADAL" clId="{DA43502D-6843-46E4-84F3-6183129FD404}" dt="2023-04-28T06:28:54.935" v="3308" actId="20577"/>
          <ac:spMkLst>
            <pc:docMk/>
            <pc:sldMk cId="2723899760" sldId="310"/>
            <ac:spMk id="2" creationId="{05373617-D585-BAF0-0B5B-D2CF324A4D6B}"/>
          </ac:spMkLst>
        </pc:spChg>
        <pc:spChg chg="mod">
          <ac:chgData name="Nino Philip Ramones" userId="1068934f-e3b4-4e88-ba23-4cb57230c594" providerId="ADAL" clId="{DA43502D-6843-46E4-84F3-6183129FD404}" dt="2023-04-28T06:34:44.549" v="3907" actId="2711"/>
          <ac:spMkLst>
            <pc:docMk/>
            <pc:sldMk cId="2723899760" sldId="310"/>
            <ac:spMk id="6" creationId="{1C139C71-43D8-DA15-F46A-8598CDF1F78A}"/>
          </ac:spMkLst>
        </pc:spChg>
        <pc:spChg chg="del">
          <ac:chgData name="Nino Philip Ramones" userId="1068934f-e3b4-4e88-ba23-4cb57230c594" providerId="ADAL" clId="{DA43502D-6843-46E4-84F3-6183129FD404}" dt="2023-04-28T06:30:27.899" v="3316" actId="478"/>
          <ac:spMkLst>
            <pc:docMk/>
            <pc:sldMk cId="2723899760" sldId="310"/>
            <ac:spMk id="12" creationId="{A03D9DDB-0911-CCC6-289E-FE03CE9C7E57}"/>
          </ac:spMkLst>
        </pc:spChg>
        <pc:spChg chg="del">
          <ac:chgData name="Nino Philip Ramones" userId="1068934f-e3b4-4e88-ba23-4cb57230c594" providerId="ADAL" clId="{DA43502D-6843-46E4-84F3-6183129FD404}" dt="2023-04-28T06:30:27.899" v="3316" actId="478"/>
          <ac:spMkLst>
            <pc:docMk/>
            <pc:sldMk cId="2723899760" sldId="310"/>
            <ac:spMk id="18" creationId="{3541D7E5-4224-4C63-5DDD-BA6F6F83F475}"/>
          </ac:spMkLst>
        </pc:spChg>
        <pc:spChg chg="del">
          <ac:chgData name="Nino Philip Ramones" userId="1068934f-e3b4-4e88-ba23-4cb57230c594" providerId="ADAL" clId="{DA43502D-6843-46E4-84F3-6183129FD404}" dt="2023-04-28T06:30:27.899" v="3316" actId="478"/>
          <ac:spMkLst>
            <pc:docMk/>
            <pc:sldMk cId="2723899760" sldId="310"/>
            <ac:spMk id="19" creationId="{727A2137-FC9F-D6F6-B304-60E173B027F2}"/>
          </ac:spMkLst>
        </pc:spChg>
        <pc:spChg chg="mod">
          <ac:chgData name="Nino Philip Ramones" userId="1068934f-e3b4-4e88-ba23-4cb57230c594" providerId="ADAL" clId="{DA43502D-6843-46E4-84F3-6183129FD404}" dt="2023-04-28T06:31:25.609" v="3383" actId="20577"/>
          <ac:spMkLst>
            <pc:docMk/>
            <pc:sldMk cId="2723899760" sldId="310"/>
            <ac:spMk id="20" creationId="{99094F09-480B-BC12-6268-5E55DC8820B2}"/>
          </ac:spMkLst>
        </pc:spChg>
        <pc:grpChg chg="del">
          <ac:chgData name="Nino Philip Ramones" userId="1068934f-e3b4-4e88-ba23-4cb57230c594" providerId="ADAL" clId="{DA43502D-6843-46E4-84F3-6183129FD404}" dt="2023-04-28T06:29:00.486" v="3309" actId="478"/>
          <ac:grpSpMkLst>
            <pc:docMk/>
            <pc:sldMk cId="2723899760" sldId="310"/>
            <ac:grpSpMk id="17" creationId="{7425DD19-40DC-E7A7-65E1-92F932101E58}"/>
          </ac:grpSpMkLst>
        </pc:grpChg>
        <pc:picChg chg="add mod">
          <ac:chgData name="Nino Philip Ramones" userId="1068934f-e3b4-4e88-ba23-4cb57230c594" providerId="ADAL" clId="{DA43502D-6843-46E4-84F3-6183129FD404}" dt="2023-04-28T06:30:49.486" v="3321" actId="14100"/>
          <ac:picMkLst>
            <pc:docMk/>
            <pc:sldMk cId="2723899760" sldId="310"/>
            <ac:picMk id="4" creationId="{E8959673-A002-D1F0-E05F-74942BBB05B5}"/>
          </ac:picMkLst>
        </pc:picChg>
      </pc:sldChg>
      <pc:sldChg chg="addSp delSp modSp add mod">
        <pc:chgData name="Nino Philip Ramones" userId="1068934f-e3b4-4e88-ba23-4cb57230c594" providerId="ADAL" clId="{DA43502D-6843-46E4-84F3-6183129FD404}" dt="2023-04-28T06:49:28.410" v="4547" actId="1036"/>
        <pc:sldMkLst>
          <pc:docMk/>
          <pc:sldMk cId="3239527936" sldId="311"/>
        </pc:sldMkLst>
        <pc:spChg chg="mod">
          <ac:chgData name="Nino Philip Ramones" userId="1068934f-e3b4-4e88-ba23-4cb57230c594" providerId="ADAL" clId="{DA43502D-6843-46E4-84F3-6183129FD404}" dt="2023-04-28T06:38:28.182" v="3931" actId="20577"/>
          <ac:spMkLst>
            <pc:docMk/>
            <pc:sldMk cId="3239527936" sldId="311"/>
            <ac:spMk id="2" creationId="{05373617-D585-BAF0-0B5B-D2CF324A4D6B}"/>
          </ac:spMkLst>
        </pc:spChg>
        <pc:spChg chg="mod">
          <ac:chgData name="Nino Philip Ramones" userId="1068934f-e3b4-4e88-ba23-4cb57230c594" providerId="ADAL" clId="{DA43502D-6843-46E4-84F3-6183129FD404}" dt="2023-04-28T06:49:28.410" v="4547" actId="1036"/>
          <ac:spMkLst>
            <pc:docMk/>
            <pc:sldMk cId="3239527936" sldId="311"/>
            <ac:spMk id="6" creationId="{1C139C71-43D8-DA15-F46A-8598CDF1F78A}"/>
          </ac:spMkLst>
        </pc:spChg>
        <pc:spChg chg="add mod">
          <ac:chgData name="Nino Philip Ramones" userId="1068934f-e3b4-4e88-ba23-4cb57230c594" providerId="ADAL" clId="{DA43502D-6843-46E4-84F3-6183129FD404}" dt="2023-04-28T06:48:55.500" v="4501" actId="20577"/>
          <ac:spMkLst>
            <pc:docMk/>
            <pc:sldMk cId="3239527936" sldId="311"/>
            <ac:spMk id="13" creationId="{18CB4294-AC8A-2D2F-1D84-C900719CCCF0}"/>
          </ac:spMkLst>
        </pc:spChg>
        <pc:spChg chg="mod">
          <ac:chgData name="Nino Philip Ramones" userId="1068934f-e3b4-4e88-ba23-4cb57230c594" providerId="ADAL" clId="{DA43502D-6843-46E4-84F3-6183129FD404}" dt="2023-04-28T06:39:36.466" v="3986" actId="20577"/>
          <ac:spMkLst>
            <pc:docMk/>
            <pc:sldMk cId="3239527936" sldId="311"/>
            <ac:spMk id="20" creationId="{99094F09-480B-BC12-6268-5E55DC8820B2}"/>
          </ac:spMkLst>
        </pc:spChg>
        <pc:picChg chg="del">
          <ac:chgData name="Nino Philip Ramones" userId="1068934f-e3b4-4e88-ba23-4cb57230c594" providerId="ADAL" clId="{DA43502D-6843-46E4-84F3-6183129FD404}" dt="2023-04-28T06:38:34.421" v="3932" actId="478"/>
          <ac:picMkLst>
            <pc:docMk/>
            <pc:sldMk cId="3239527936" sldId="311"/>
            <ac:picMk id="4" creationId="{E8959673-A002-D1F0-E05F-74942BBB05B5}"/>
          </ac:picMkLst>
        </pc:picChg>
        <pc:picChg chg="add mod">
          <ac:chgData name="Nino Philip Ramones" userId="1068934f-e3b4-4e88-ba23-4cb57230c594" providerId="ADAL" clId="{DA43502D-6843-46E4-84F3-6183129FD404}" dt="2023-04-28T06:39:12.182" v="3937" actId="14100"/>
          <ac:picMkLst>
            <pc:docMk/>
            <pc:sldMk cId="3239527936" sldId="311"/>
            <ac:picMk id="5" creationId="{8173CCBD-9289-292F-8F88-99D50989761F}"/>
          </ac:picMkLst>
        </pc:picChg>
        <pc:picChg chg="add mod">
          <ac:chgData name="Nino Philip Ramones" userId="1068934f-e3b4-4e88-ba23-4cb57230c594" providerId="ADAL" clId="{DA43502D-6843-46E4-84F3-6183129FD404}" dt="2023-04-28T06:48:28.285" v="4449" actId="14100"/>
          <ac:picMkLst>
            <pc:docMk/>
            <pc:sldMk cId="3239527936" sldId="311"/>
            <ac:picMk id="12" creationId="{EAC0C5BE-30E4-6A91-5AD2-F08F25D9F128}"/>
          </ac:picMkLst>
        </pc:picChg>
      </pc:sldChg>
      <pc:sldChg chg="addSp delSp modSp add mod">
        <pc:chgData name="Nino Philip Ramones" userId="1068934f-e3b4-4e88-ba23-4cb57230c594" providerId="ADAL" clId="{DA43502D-6843-46E4-84F3-6183129FD404}" dt="2023-04-28T07:00:36.226" v="5214" actId="20577"/>
        <pc:sldMkLst>
          <pc:docMk/>
          <pc:sldMk cId="3823646011" sldId="312"/>
        </pc:sldMkLst>
        <pc:spChg chg="mod">
          <ac:chgData name="Nino Philip Ramones" userId="1068934f-e3b4-4e88-ba23-4cb57230c594" providerId="ADAL" clId="{DA43502D-6843-46E4-84F3-6183129FD404}" dt="2023-04-28T07:00:36.226" v="5214" actId="20577"/>
          <ac:spMkLst>
            <pc:docMk/>
            <pc:sldMk cId="3823646011" sldId="312"/>
            <ac:spMk id="6" creationId="{1C139C71-43D8-DA15-F46A-8598CDF1F78A}"/>
          </ac:spMkLst>
        </pc:spChg>
        <pc:spChg chg="del">
          <ac:chgData name="Nino Philip Ramones" userId="1068934f-e3b4-4e88-ba23-4cb57230c594" providerId="ADAL" clId="{DA43502D-6843-46E4-84F3-6183129FD404}" dt="2023-04-28T06:49:37.508" v="4549" actId="478"/>
          <ac:spMkLst>
            <pc:docMk/>
            <pc:sldMk cId="3823646011" sldId="312"/>
            <ac:spMk id="13" creationId="{18CB4294-AC8A-2D2F-1D84-C900719CCCF0}"/>
          </ac:spMkLst>
        </pc:spChg>
        <pc:spChg chg="mod">
          <ac:chgData name="Nino Philip Ramones" userId="1068934f-e3b4-4e88-ba23-4cb57230c594" providerId="ADAL" clId="{DA43502D-6843-46E4-84F3-6183129FD404}" dt="2023-04-28T06:52:12.997" v="4642" actId="14100"/>
          <ac:spMkLst>
            <pc:docMk/>
            <pc:sldMk cId="3823646011" sldId="312"/>
            <ac:spMk id="20" creationId="{99094F09-480B-BC12-6268-5E55DC8820B2}"/>
          </ac:spMkLst>
        </pc:spChg>
        <pc:picChg chg="add mod">
          <ac:chgData name="Nino Philip Ramones" userId="1068934f-e3b4-4e88-ba23-4cb57230c594" providerId="ADAL" clId="{DA43502D-6843-46E4-84F3-6183129FD404}" dt="2023-04-28T06:52:21.961" v="4644" actId="1076"/>
          <ac:picMkLst>
            <pc:docMk/>
            <pc:sldMk cId="3823646011" sldId="312"/>
            <ac:picMk id="4" creationId="{27830053-3638-4D3A-0881-FC28C5E232DA}"/>
          </ac:picMkLst>
        </pc:picChg>
        <pc:picChg chg="del">
          <ac:chgData name="Nino Philip Ramones" userId="1068934f-e3b4-4e88-ba23-4cb57230c594" providerId="ADAL" clId="{DA43502D-6843-46E4-84F3-6183129FD404}" dt="2023-04-28T06:49:37.508" v="4549" actId="478"/>
          <ac:picMkLst>
            <pc:docMk/>
            <pc:sldMk cId="3823646011" sldId="312"/>
            <ac:picMk id="5" creationId="{8173CCBD-9289-292F-8F88-99D50989761F}"/>
          </ac:picMkLst>
        </pc:picChg>
        <pc:picChg chg="del">
          <ac:chgData name="Nino Philip Ramones" userId="1068934f-e3b4-4e88-ba23-4cb57230c594" providerId="ADAL" clId="{DA43502D-6843-46E4-84F3-6183129FD404}" dt="2023-04-28T06:49:37.508" v="4549" actId="478"/>
          <ac:picMkLst>
            <pc:docMk/>
            <pc:sldMk cId="3823646011" sldId="312"/>
            <ac:picMk id="12" creationId="{EAC0C5BE-30E4-6A91-5AD2-F08F25D9F128}"/>
          </ac:picMkLst>
        </pc:picChg>
        <pc:picChg chg="add del mod">
          <ac:chgData name="Nino Philip Ramones" userId="1068934f-e3b4-4e88-ba23-4cb57230c594" providerId="ADAL" clId="{DA43502D-6843-46E4-84F3-6183129FD404}" dt="2023-04-28T06:50:21.979" v="4561" actId="478"/>
          <ac:picMkLst>
            <pc:docMk/>
            <pc:sldMk cId="3823646011" sldId="312"/>
            <ac:picMk id="14" creationId="{D16246E4-9331-801F-5651-685243039986}"/>
          </ac:picMkLst>
        </pc:picChg>
      </pc:sldChg>
    </pc:docChg>
  </pc:docChgLst>
  <pc:docChgLst>
    <pc:chgData name="Nino Philip Ramones" userId="1068934f-e3b4-4e88-ba23-4cb57230c594" providerId="ADAL" clId="{CE1A2483-E38C-48E5-BC81-7BCC41BEAE8B}"/>
    <pc:docChg chg="undo redo custSel addSld delSld modSld sldOrd">
      <pc:chgData name="Nino Philip Ramones" userId="1068934f-e3b4-4e88-ba23-4cb57230c594" providerId="ADAL" clId="{CE1A2483-E38C-48E5-BC81-7BCC41BEAE8B}" dt="2023-03-26T09:24:30.672" v="28198" actId="20577"/>
      <pc:docMkLst>
        <pc:docMk/>
      </pc:docMkLst>
      <pc:sldChg chg="del">
        <pc:chgData name="Nino Philip Ramones" userId="1068934f-e3b4-4e88-ba23-4cb57230c594" providerId="ADAL" clId="{CE1A2483-E38C-48E5-BC81-7BCC41BEAE8B}" dt="2023-03-24T00:32:29.232" v="179" actId="47"/>
        <pc:sldMkLst>
          <pc:docMk/>
          <pc:sldMk cId="0" sldId="256"/>
        </pc:sldMkLst>
      </pc:sldChg>
      <pc:sldChg chg="del">
        <pc:chgData name="Nino Philip Ramones" userId="1068934f-e3b4-4e88-ba23-4cb57230c594" providerId="ADAL" clId="{CE1A2483-E38C-48E5-BC81-7BCC41BEAE8B}" dt="2023-03-24T00:32:29.232" v="179" actId="47"/>
        <pc:sldMkLst>
          <pc:docMk/>
          <pc:sldMk cId="0" sldId="257"/>
        </pc:sldMkLst>
      </pc:sldChg>
      <pc:sldChg chg="del">
        <pc:chgData name="Nino Philip Ramones" userId="1068934f-e3b4-4e88-ba23-4cb57230c594" providerId="ADAL" clId="{CE1A2483-E38C-48E5-BC81-7BCC41BEAE8B}" dt="2023-03-24T00:32:29.232" v="179" actId="47"/>
        <pc:sldMkLst>
          <pc:docMk/>
          <pc:sldMk cId="0" sldId="258"/>
        </pc:sldMkLst>
      </pc:sldChg>
      <pc:sldChg chg="del">
        <pc:chgData name="Nino Philip Ramones" userId="1068934f-e3b4-4e88-ba23-4cb57230c594" providerId="ADAL" clId="{CE1A2483-E38C-48E5-BC81-7BCC41BEAE8B}" dt="2023-03-24T00:32:29.232" v="179" actId="47"/>
        <pc:sldMkLst>
          <pc:docMk/>
          <pc:sldMk cId="1308192468" sldId="259"/>
        </pc:sldMkLst>
      </pc:sldChg>
      <pc:sldChg chg="addSp delSp modSp mod">
        <pc:chgData name="Nino Philip Ramones" userId="1068934f-e3b4-4e88-ba23-4cb57230c594" providerId="ADAL" clId="{CE1A2483-E38C-48E5-BC81-7BCC41BEAE8B}" dt="2023-03-24T00:33:53.917" v="184" actId="1076"/>
        <pc:sldMkLst>
          <pc:docMk/>
          <pc:sldMk cId="2902220017" sldId="260"/>
        </pc:sldMkLst>
        <pc:spChg chg="mod">
          <ac:chgData name="Nino Philip Ramones" userId="1068934f-e3b4-4e88-ba23-4cb57230c594" providerId="ADAL" clId="{CE1A2483-E38C-48E5-BC81-7BCC41BEAE8B}" dt="2023-03-24T00:32:05.891" v="178" actId="20577"/>
          <ac:spMkLst>
            <pc:docMk/>
            <pc:sldMk cId="2902220017" sldId="260"/>
            <ac:spMk id="8" creationId="{E55C9784-2997-4509-E882-733A19888A3E}"/>
          </ac:spMkLst>
        </pc:spChg>
        <pc:spChg chg="mod">
          <ac:chgData name="Nino Philip Ramones" userId="1068934f-e3b4-4e88-ba23-4cb57230c594" providerId="ADAL" clId="{CE1A2483-E38C-48E5-BC81-7BCC41BEAE8B}" dt="2023-03-24T00:33:53.917" v="184" actId="1076"/>
          <ac:spMkLst>
            <pc:docMk/>
            <pc:sldMk cId="2902220017" sldId="260"/>
            <ac:spMk id="14" creationId="{86CD694D-7914-A6C9-97B8-2823F7984CDE}"/>
          </ac:spMkLst>
        </pc:spChg>
        <pc:spChg chg="mod">
          <ac:chgData name="Nino Philip Ramones" userId="1068934f-e3b4-4e88-ba23-4cb57230c594" providerId="ADAL" clId="{CE1A2483-E38C-48E5-BC81-7BCC41BEAE8B}" dt="2023-03-24T00:22:02.802" v="96" actId="1035"/>
          <ac:spMkLst>
            <pc:docMk/>
            <pc:sldMk cId="2902220017" sldId="260"/>
            <ac:spMk id="15" creationId="{CB5AF6EE-76A6-CA9D-0627-29C15279BDC6}"/>
          </ac:spMkLst>
        </pc:spChg>
        <pc:spChg chg="add mod">
          <ac:chgData name="Nino Philip Ramones" userId="1068934f-e3b4-4e88-ba23-4cb57230c594" providerId="ADAL" clId="{CE1A2483-E38C-48E5-BC81-7BCC41BEAE8B}" dt="2023-03-24T00:31:04.025" v="174" actId="20577"/>
          <ac:spMkLst>
            <pc:docMk/>
            <pc:sldMk cId="2902220017" sldId="260"/>
            <ac:spMk id="29" creationId="{D3477DD6-20F8-B844-531F-A4D45B04E6BF}"/>
          </ac:spMkLst>
        </pc:spChg>
        <pc:grpChg chg="add del mod ord">
          <ac:chgData name="Nino Philip Ramones" userId="1068934f-e3b4-4e88-ba23-4cb57230c594" providerId="ADAL" clId="{CE1A2483-E38C-48E5-BC81-7BCC41BEAE8B}" dt="2023-03-24T00:25:11.805" v="120" actId="165"/>
          <ac:grpSpMkLst>
            <pc:docMk/>
            <pc:sldMk cId="2902220017" sldId="260"/>
            <ac:grpSpMk id="24" creationId="{91AE15DE-A09F-76F8-FFF8-A6F3E985EEC0}"/>
          </ac:grpSpMkLst>
        </pc:grpChg>
        <pc:picChg chg="add del mod ord topLvl">
          <ac:chgData name="Nino Philip Ramones" userId="1068934f-e3b4-4e88-ba23-4cb57230c594" providerId="ADAL" clId="{CE1A2483-E38C-48E5-BC81-7BCC41BEAE8B}" dt="2023-03-24T00:29:37.944" v="162" actId="478"/>
          <ac:picMkLst>
            <pc:docMk/>
            <pc:sldMk cId="2902220017" sldId="260"/>
            <ac:picMk id="3" creationId="{56F05458-89B5-86C2-130D-0F90BFFD005E}"/>
          </ac:picMkLst>
        </pc:picChg>
        <pc:picChg chg="add del mod ord topLvl">
          <ac:chgData name="Nino Philip Ramones" userId="1068934f-e3b4-4e88-ba23-4cb57230c594" providerId="ADAL" clId="{CE1A2483-E38C-48E5-BC81-7BCC41BEAE8B}" dt="2023-03-24T00:29:59.785" v="166"/>
          <ac:picMkLst>
            <pc:docMk/>
            <pc:sldMk cId="2902220017" sldId="260"/>
            <ac:picMk id="11" creationId="{94AB2FB8-E06C-C5DA-5702-4F166E1B0AD4}"/>
          </ac:picMkLst>
        </pc:picChg>
        <pc:picChg chg="add mod ord topLvl">
          <ac:chgData name="Nino Philip Ramones" userId="1068934f-e3b4-4e88-ba23-4cb57230c594" providerId="ADAL" clId="{CE1A2483-E38C-48E5-BC81-7BCC41BEAE8B}" dt="2023-03-24T00:29:54.510" v="165"/>
          <ac:picMkLst>
            <pc:docMk/>
            <pc:sldMk cId="2902220017" sldId="260"/>
            <ac:picMk id="22" creationId="{78BD71C9-8DBA-4643-5373-D7DE98BFDA6C}"/>
          </ac:picMkLst>
        </pc:picChg>
        <pc:picChg chg="del mod topLvl">
          <ac:chgData name="Nino Philip Ramones" userId="1068934f-e3b4-4e88-ba23-4cb57230c594" providerId="ADAL" clId="{CE1A2483-E38C-48E5-BC81-7BCC41BEAE8B}" dt="2023-03-24T00:25:27.057" v="127" actId="478"/>
          <ac:picMkLst>
            <pc:docMk/>
            <pc:sldMk cId="2902220017" sldId="260"/>
            <ac:picMk id="23" creationId="{4A903A25-168C-058E-161A-8D2DEC27A2EE}"/>
          </ac:picMkLst>
        </pc:picChg>
        <pc:picChg chg="del mod topLvl">
          <ac:chgData name="Nino Philip Ramones" userId="1068934f-e3b4-4e88-ba23-4cb57230c594" providerId="ADAL" clId="{CE1A2483-E38C-48E5-BC81-7BCC41BEAE8B}" dt="2023-03-24T00:25:20.617" v="124" actId="478"/>
          <ac:picMkLst>
            <pc:docMk/>
            <pc:sldMk cId="2902220017" sldId="260"/>
            <ac:picMk id="25" creationId="{A47AE50A-66B7-1867-DBFE-0815B3F7B42E}"/>
          </ac:picMkLst>
        </pc:picChg>
        <pc:picChg chg="del mod ord topLvl">
          <ac:chgData name="Nino Philip Ramones" userId="1068934f-e3b4-4e88-ba23-4cb57230c594" providerId="ADAL" clId="{CE1A2483-E38C-48E5-BC81-7BCC41BEAE8B}" dt="2023-03-24T00:25:41.956" v="137" actId="478"/>
          <ac:picMkLst>
            <pc:docMk/>
            <pc:sldMk cId="2902220017" sldId="260"/>
            <ac:picMk id="27" creationId="{CAC26AE1-F79E-5E8F-CCDC-BC0996166C33}"/>
          </ac:picMkLst>
        </pc:picChg>
        <pc:picChg chg="add mod ord">
          <ac:chgData name="Nino Philip Ramones" userId="1068934f-e3b4-4e88-ba23-4cb57230c594" providerId="ADAL" clId="{CE1A2483-E38C-48E5-BC81-7BCC41BEAE8B}" dt="2023-03-24T00:29:50.182" v="164"/>
          <ac:picMkLst>
            <pc:docMk/>
            <pc:sldMk cId="2902220017" sldId="260"/>
            <ac:picMk id="28" creationId="{81AFE020-EE52-028A-F1B3-5B309C216182}"/>
          </ac:picMkLst>
        </pc:picChg>
      </pc:sldChg>
      <pc:sldChg chg="addSp delSp modSp mod">
        <pc:chgData name="Nino Philip Ramones" userId="1068934f-e3b4-4e88-ba23-4cb57230c594" providerId="ADAL" clId="{CE1A2483-E38C-48E5-BC81-7BCC41BEAE8B}" dt="2023-03-26T09:24:30.672" v="28198" actId="20577"/>
        <pc:sldMkLst>
          <pc:docMk/>
          <pc:sldMk cId="4215421811" sldId="261"/>
        </pc:sldMkLst>
        <pc:spChg chg="mod">
          <ac:chgData name="Nino Philip Ramones" userId="1068934f-e3b4-4e88-ba23-4cb57230c594" providerId="ADAL" clId="{CE1A2483-E38C-48E5-BC81-7BCC41BEAE8B}" dt="2023-03-24T13:37:11.484" v="7506" actId="1037"/>
          <ac:spMkLst>
            <pc:docMk/>
            <pc:sldMk cId="4215421811" sldId="261"/>
            <ac:spMk id="5" creationId="{BC141F5B-906B-6265-DA38-F7E04A6C72A8}"/>
          </ac:spMkLst>
        </pc:spChg>
        <pc:spChg chg="mod">
          <ac:chgData name="Nino Philip Ramones" userId="1068934f-e3b4-4e88-ba23-4cb57230c594" providerId="ADAL" clId="{CE1A2483-E38C-48E5-BC81-7BCC41BEAE8B}" dt="2023-03-26T09:23:04.802" v="28140" actId="14100"/>
          <ac:spMkLst>
            <pc:docMk/>
            <pc:sldMk cId="4215421811" sldId="261"/>
            <ac:spMk id="6" creationId="{1C139C71-43D8-DA15-F46A-8598CDF1F78A}"/>
          </ac:spMkLst>
        </pc:spChg>
        <pc:spChg chg="add del mod">
          <ac:chgData name="Nino Philip Ramones" userId="1068934f-e3b4-4e88-ba23-4cb57230c594" providerId="ADAL" clId="{CE1A2483-E38C-48E5-BC81-7BCC41BEAE8B}" dt="2023-03-26T09:23:45.796" v="28143" actId="2711"/>
          <ac:spMkLst>
            <pc:docMk/>
            <pc:sldMk cId="4215421811" sldId="261"/>
            <ac:spMk id="7" creationId="{CB143D5A-4C51-CC45-02B5-43383CAA5C50}"/>
          </ac:spMkLst>
        </pc:spChg>
        <pc:spChg chg="mod">
          <ac:chgData name="Nino Philip Ramones" userId="1068934f-e3b4-4e88-ba23-4cb57230c594" providerId="ADAL" clId="{CE1A2483-E38C-48E5-BC81-7BCC41BEAE8B}" dt="2023-03-26T09:15:41.956" v="28095" actId="164"/>
          <ac:spMkLst>
            <pc:docMk/>
            <pc:sldMk cId="4215421811" sldId="261"/>
            <ac:spMk id="8" creationId="{32B64BE8-E37B-9676-4EB5-17CAABB97627}"/>
          </ac:spMkLst>
        </pc:spChg>
        <pc:spChg chg="mod">
          <ac:chgData name="Nino Philip Ramones" userId="1068934f-e3b4-4e88-ba23-4cb57230c594" providerId="ADAL" clId="{CE1A2483-E38C-48E5-BC81-7BCC41BEAE8B}" dt="2023-03-26T09:24:30.672" v="28198" actId="20577"/>
          <ac:spMkLst>
            <pc:docMk/>
            <pc:sldMk cId="4215421811" sldId="261"/>
            <ac:spMk id="10" creationId="{AA624370-42F0-82DE-228F-BC78C798D723}"/>
          </ac:spMkLst>
        </pc:spChg>
        <pc:spChg chg="mod">
          <ac:chgData name="Nino Philip Ramones" userId="1068934f-e3b4-4e88-ba23-4cb57230c594" providerId="ADAL" clId="{CE1A2483-E38C-48E5-BC81-7BCC41BEAE8B}" dt="2023-03-26T09:15:39.295" v="28094" actId="164"/>
          <ac:spMkLst>
            <pc:docMk/>
            <pc:sldMk cId="4215421811" sldId="261"/>
            <ac:spMk id="18" creationId="{5C2D200D-34E0-6176-C3DC-B1339A75810E}"/>
          </ac:spMkLst>
        </pc:spChg>
        <pc:spChg chg="mod">
          <ac:chgData name="Nino Philip Ramones" userId="1068934f-e3b4-4e88-ba23-4cb57230c594" providerId="ADAL" clId="{CE1A2483-E38C-48E5-BC81-7BCC41BEAE8B}" dt="2023-03-26T09:15:37.198" v="28093" actId="164"/>
          <ac:spMkLst>
            <pc:docMk/>
            <pc:sldMk cId="4215421811" sldId="261"/>
            <ac:spMk id="27" creationId="{BC110942-A5E1-82F1-B47D-CB63CB9C40B0}"/>
          </ac:spMkLst>
        </pc:spChg>
        <pc:grpChg chg="add mod">
          <ac:chgData name="Nino Philip Ramones" userId="1068934f-e3b4-4e88-ba23-4cb57230c594" providerId="ADAL" clId="{CE1A2483-E38C-48E5-BC81-7BCC41BEAE8B}" dt="2023-03-26T09:16:08.842" v="28099" actId="1036"/>
          <ac:grpSpMkLst>
            <pc:docMk/>
            <pc:sldMk cId="4215421811" sldId="261"/>
            <ac:grpSpMk id="9" creationId="{86565025-D585-4FE0-F5D0-00D60DC63201}"/>
          </ac:grpSpMkLst>
        </pc:grpChg>
        <pc:grpChg chg="add mod">
          <ac:chgData name="Nino Philip Ramones" userId="1068934f-e3b4-4e88-ba23-4cb57230c594" providerId="ADAL" clId="{CE1A2483-E38C-48E5-BC81-7BCC41BEAE8B}" dt="2023-03-26T09:16:08.842" v="28099" actId="1036"/>
          <ac:grpSpMkLst>
            <pc:docMk/>
            <pc:sldMk cId="4215421811" sldId="261"/>
            <ac:grpSpMk id="28" creationId="{1E2DCC1B-E94A-BBE8-ED0F-0C36BBB2851B}"/>
          </ac:grpSpMkLst>
        </pc:grpChg>
        <pc:grpChg chg="add mod">
          <ac:chgData name="Nino Philip Ramones" userId="1068934f-e3b4-4e88-ba23-4cb57230c594" providerId="ADAL" clId="{CE1A2483-E38C-48E5-BC81-7BCC41BEAE8B}" dt="2023-03-26T09:15:41.956" v="28095" actId="164"/>
          <ac:grpSpMkLst>
            <pc:docMk/>
            <pc:sldMk cId="4215421811" sldId="261"/>
            <ac:grpSpMk id="29" creationId="{9DC79FC5-8B48-6ADC-ED7A-88F48A47E744}"/>
          </ac:grpSpMkLst>
        </pc:grpChg>
      </pc:sldChg>
      <pc:sldChg chg="addSp delSp modSp mod">
        <pc:chgData name="Nino Philip Ramones" userId="1068934f-e3b4-4e88-ba23-4cb57230c594" providerId="ADAL" clId="{CE1A2483-E38C-48E5-BC81-7BCC41BEAE8B}" dt="2023-03-26T06:57:52.572" v="19125" actId="1038"/>
        <pc:sldMkLst>
          <pc:docMk/>
          <pc:sldMk cId="3447888896" sldId="262"/>
        </pc:sldMkLst>
        <pc:spChg chg="mod">
          <ac:chgData name="Nino Philip Ramones" userId="1068934f-e3b4-4e88-ba23-4cb57230c594" providerId="ADAL" clId="{CE1A2483-E38C-48E5-BC81-7BCC41BEAE8B}" dt="2023-03-26T06:57:21.495" v="19121" actId="1037"/>
          <ac:spMkLst>
            <pc:docMk/>
            <pc:sldMk cId="3447888896" sldId="262"/>
            <ac:spMk id="6" creationId="{1C139C71-43D8-DA15-F46A-8598CDF1F78A}"/>
          </ac:spMkLst>
        </pc:spChg>
        <pc:spChg chg="add mod">
          <ac:chgData name="Nino Philip Ramones" userId="1068934f-e3b4-4e88-ba23-4cb57230c594" providerId="ADAL" clId="{CE1A2483-E38C-48E5-BC81-7BCC41BEAE8B}" dt="2023-03-26T06:57:52.572" v="19125" actId="1038"/>
          <ac:spMkLst>
            <pc:docMk/>
            <pc:sldMk cId="3447888896" sldId="262"/>
            <ac:spMk id="7" creationId="{6F2A02D8-D1DC-4B6B-4563-8D195DDC3A52}"/>
          </ac:spMkLst>
        </pc:spChg>
        <pc:spChg chg="mod">
          <ac:chgData name="Nino Philip Ramones" userId="1068934f-e3b4-4e88-ba23-4cb57230c594" providerId="ADAL" clId="{CE1A2483-E38C-48E5-BC81-7BCC41BEAE8B}" dt="2023-03-24T06:27:23.334" v="1118" actId="20577"/>
          <ac:spMkLst>
            <pc:docMk/>
            <pc:sldMk cId="3447888896" sldId="262"/>
            <ac:spMk id="8" creationId="{32B64BE8-E37B-9676-4EB5-17CAABB97627}"/>
          </ac:spMkLst>
        </pc:spChg>
        <pc:spChg chg="mod">
          <ac:chgData name="Nino Philip Ramones" userId="1068934f-e3b4-4e88-ba23-4cb57230c594" providerId="ADAL" clId="{CE1A2483-E38C-48E5-BC81-7BCC41BEAE8B}" dt="2023-03-24T13:37:23.437" v="7508"/>
          <ac:spMkLst>
            <pc:docMk/>
            <pc:sldMk cId="3447888896" sldId="262"/>
            <ac:spMk id="24" creationId="{DC4A273A-BA58-612B-1F1E-C88D819ADBAB}"/>
          </ac:spMkLst>
        </pc:spChg>
        <pc:spChg chg="mod">
          <ac:chgData name="Nino Philip Ramones" userId="1068934f-e3b4-4e88-ba23-4cb57230c594" providerId="ADAL" clId="{CE1A2483-E38C-48E5-BC81-7BCC41BEAE8B}" dt="2023-03-24T13:37:23.437" v="7508"/>
          <ac:spMkLst>
            <pc:docMk/>
            <pc:sldMk cId="3447888896" sldId="262"/>
            <ac:spMk id="25" creationId="{6297E237-28A2-55C6-27EA-9AA420D84038}"/>
          </ac:spMkLst>
        </pc:spChg>
        <pc:spChg chg="del mod topLvl">
          <ac:chgData name="Nino Philip Ramones" userId="1068934f-e3b4-4e88-ba23-4cb57230c594" providerId="ADAL" clId="{CE1A2483-E38C-48E5-BC81-7BCC41BEAE8B}" dt="2023-03-24T05:52:12.859" v="628" actId="478"/>
          <ac:spMkLst>
            <pc:docMk/>
            <pc:sldMk cId="3447888896" sldId="262"/>
            <ac:spMk id="31" creationId="{FA64FFA0-2BA4-C79E-0B08-995D7829F35E}"/>
          </ac:spMkLst>
        </pc:spChg>
        <pc:spChg chg="del mod topLvl">
          <ac:chgData name="Nino Philip Ramones" userId="1068934f-e3b4-4e88-ba23-4cb57230c594" providerId="ADAL" clId="{CE1A2483-E38C-48E5-BC81-7BCC41BEAE8B}" dt="2023-03-24T06:39:16.364" v="1510" actId="478"/>
          <ac:spMkLst>
            <pc:docMk/>
            <pc:sldMk cId="3447888896" sldId="262"/>
            <ac:spMk id="32" creationId="{9CB74343-638F-6592-3CB5-A30582FADB95}"/>
          </ac:spMkLst>
        </pc:spChg>
        <pc:grpChg chg="del">
          <ac:chgData name="Nino Philip Ramones" userId="1068934f-e3b4-4e88-ba23-4cb57230c594" providerId="ADAL" clId="{CE1A2483-E38C-48E5-BC81-7BCC41BEAE8B}" dt="2023-03-24T13:37:22.763" v="7507" actId="478"/>
          <ac:grpSpMkLst>
            <pc:docMk/>
            <pc:sldMk cId="3447888896" sldId="262"/>
            <ac:grpSpMk id="2" creationId="{67F3DB62-8ACD-0F47-2790-041A8C3C3A76}"/>
          </ac:grpSpMkLst>
        </pc:grpChg>
        <pc:grpChg chg="add mod">
          <ac:chgData name="Nino Philip Ramones" userId="1068934f-e3b4-4e88-ba23-4cb57230c594" providerId="ADAL" clId="{CE1A2483-E38C-48E5-BC81-7BCC41BEAE8B}" dt="2023-03-24T06:49:54.793" v="2017" actId="14100"/>
          <ac:grpSpMkLst>
            <pc:docMk/>
            <pc:sldMk cId="3447888896" sldId="262"/>
            <ac:grpSpMk id="21" creationId="{3C28B22B-1312-4FEA-5511-77F6A8B00F01}"/>
          </ac:grpSpMkLst>
        </pc:grpChg>
        <pc:grpChg chg="add mod">
          <ac:chgData name="Nino Philip Ramones" userId="1068934f-e3b4-4e88-ba23-4cb57230c594" providerId="ADAL" clId="{CE1A2483-E38C-48E5-BC81-7BCC41BEAE8B}" dt="2023-03-24T13:37:23.437" v="7508"/>
          <ac:grpSpMkLst>
            <pc:docMk/>
            <pc:sldMk cId="3447888896" sldId="262"/>
            <ac:grpSpMk id="22" creationId="{6534A76F-79F2-15E3-B659-4E7B79386932}"/>
          </ac:grpSpMkLst>
        </pc:grpChg>
        <pc:grpChg chg="del">
          <ac:chgData name="Nino Philip Ramones" userId="1068934f-e3b4-4e88-ba23-4cb57230c594" providerId="ADAL" clId="{CE1A2483-E38C-48E5-BC81-7BCC41BEAE8B}" dt="2023-03-24T05:52:08.892" v="627" actId="165"/>
          <ac:grpSpMkLst>
            <pc:docMk/>
            <pc:sldMk cId="3447888896" sldId="262"/>
            <ac:grpSpMk id="33" creationId="{AD4707F5-6FE1-FEA7-D4DA-F7E1D4A0C644}"/>
          </ac:grpSpMkLst>
        </pc:grpChg>
        <pc:picChg chg="add mod modCrop">
          <ac:chgData name="Nino Philip Ramones" userId="1068934f-e3b4-4e88-ba23-4cb57230c594" providerId="ADAL" clId="{CE1A2483-E38C-48E5-BC81-7BCC41BEAE8B}" dt="2023-03-24T06:48:18.615" v="1982" actId="164"/>
          <ac:picMkLst>
            <pc:docMk/>
            <pc:sldMk cId="3447888896" sldId="262"/>
            <ac:picMk id="10" creationId="{8226DC24-F325-3F44-32D2-3A323B81FCEF}"/>
          </ac:picMkLst>
        </pc:picChg>
        <pc:picChg chg="add del mod modCrop">
          <ac:chgData name="Nino Philip Ramones" userId="1068934f-e3b4-4e88-ba23-4cb57230c594" providerId="ADAL" clId="{CE1A2483-E38C-48E5-BC81-7BCC41BEAE8B}" dt="2023-03-24T06:45:59.329" v="1644" actId="478"/>
          <ac:picMkLst>
            <pc:docMk/>
            <pc:sldMk cId="3447888896" sldId="262"/>
            <ac:picMk id="12" creationId="{4EEB2149-86C3-15B8-7AD3-FAB10E3E683B}"/>
          </ac:picMkLst>
        </pc:picChg>
        <pc:picChg chg="add mod modCrop">
          <ac:chgData name="Nino Philip Ramones" userId="1068934f-e3b4-4e88-ba23-4cb57230c594" providerId="ADAL" clId="{CE1A2483-E38C-48E5-BC81-7BCC41BEAE8B}" dt="2023-03-24T06:48:18.615" v="1982" actId="164"/>
          <ac:picMkLst>
            <pc:docMk/>
            <pc:sldMk cId="3447888896" sldId="262"/>
            <ac:picMk id="14" creationId="{24842BF2-216F-647F-2034-4A87FCBD331E}"/>
          </ac:picMkLst>
        </pc:picChg>
        <pc:picChg chg="add mod modCrop">
          <ac:chgData name="Nino Philip Ramones" userId="1068934f-e3b4-4e88-ba23-4cb57230c594" providerId="ADAL" clId="{CE1A2483-E38C-48E5-BC81-7BCC41BEAE8B}" dt="2023-03-24T06:50:11.932" v="2019" actId="1036"/>
          <ac:picMkLst>
            <pc:docMk/>
            <pc:sldMk cId="3447888896" sldId="262"/>
            <ac:picMk id="16" creationId="{02EA2C52-F75C-66B2-9A71-0E432100DDDB}"/>
          </ac:picMkLst>
        </pc:picChg>
        <pc:picChg chg="add del mod modCrop">
          <ac:chgData name="Nino Philip Ramones" userId="1068934f-e3b4-4e88-ba23-4cb57230c594" providerId="ADAL" clId="{CE1A2483-E38C-48E5-BC81-7BCC41BEAE8B}" dt="2023-03-24T06:45:59.329" v="1644" actId="478"/>
          <ac:picMkLst>
            <pc:docMk/>
            <pc:sldMk cId="3447888896" sldId="262"/>
            <ac:picMk id="18" creationId="{A79DE424-84D8-35E4-90FD-1BBFC50EA167}"/>
          </ac:picMkLst>
        </pc:picChg>
        <pc:picChg chg="add del mod modCrop">
          <ac:chgData name="Nino Philip Ramones" userId="1068934f-e3b4-4e88-ba23-4cb57230c594" providerId="ADAL" clId="{CE1A2483-E38C-48E5-BC81-7BCC41BEAE8B}" dt="2023-03-24T06:45:59.329" v="1644" actId="478"/>
          <ac:picMkLst>
            <pc:docMk/>
            <pc:sldMk cId="3447888896" sldId="262"/>
            <ac:picMk id="20" creationId="{03349A81-C18E-4ABA-F26E-57D7B1EFD38F}"/>
          </ac:picMkLst>
        </pc:picChg>
        <pc:picChg chg="del mod topLvl">
          <ac:chgData name="Nino Philip Ramones" userId="1068934f-e3b4-4e88-ba23-4cb57230c594" providerId="ADAL" clId="{CE1A2483-E38C-48E5-BC81-7BCC41BEAE8B}" dt="2023-03-24T06:39:18.860" v="1511" actId="478"/>
          <ac:picMkLst>
            <pc:docMk/>
            <pc:sldMk cId="3447888896" sldId="262"/>
            <ac:picMk id="28" creationId="{30D97CD0-6C59-1806-C479-57ADB800F47D}"/>
          </ac:picMkLst>
        </pc:picChg>
        <pc:picChg chg="del mod topLvl">
          <ac:chgData name="Nino Philip Ramones" userId="1068934f-e3b4-4e88-ba23-4cb57230c594" providerId="ADAL" clId="{CE1A2483-E38C-48E5-BC81-7BCC41BEAE8B}" dt="2023-03-24T05:52:12.859" v="628" actId="478"/>
          <ac:picMkLst>
            <pc:docMk/>
            <pc:sldMk cId="3447888896" sldId="262"/>
            <ac:picMk id="30" creationId="{4C3B4024-618D-5602-746E-2B142A7B2B8B}"/>
          </ac:picMkLst>
        </pc:picChg>
        <pc:cxnChg chg="mod">
          <ac:chgData name="Nino Philip Ramones" userId="1068934f-e3b4-4e88-ba23-4cb57230c594" providerId="ADAL" clId="{CE1A2483-E38C-48E5-BC81-7BCC41BEAE8B}" dt="2023-03-24T13:37:23.437" v="7508"/>
          <ac:cxnSpMkLst>
            <pc:docMk/>
            <pc:sldMk cId="3447888896" sldId="262"/>
            <ac:cxnSpMk id="23" creationId="{3356E87A-CA16-78A7-77D2-76EBC7F65914}"/>
          </ac:cxnSpMkLst>
        </pc:cxnChg>
      </pc:sldChg>
      <pc:sldChg chg="del">
        <pc:chgData name="Nino Philip Ramones" userId="1068934f-e3b4-4e88-ba23-4cb57230c594" providerId="ADAL" clId="{CE1A2483-E38C-48E5-BC81-7BCC41BEAE8B}" dt="2023-03-24T05:52:38.517" v="629" actId="47"/>
        <pc:sldMkLst>
          <pc:docMk/>
          <pc:sldMk cId="3178388784" sldId="263"/>
        </pc:sldMkLst>
      </pc:sldChg>
      <pc:sldChg chg="del">
        <pc:chgData name="Nino Philip Ramones" userId="1068934f-e3b4-4e88-ba23-4cb57230c594" providerId="ADAL" clId="{CE1A2483-E38C-48E5-BC81-7BCC41BEAE8B}" dt="2023-03-24T05:52:38.517" v="629" actId="47"/>
        <pc:sldMkLst>
          <pc:docMk/>
          <pc:sldMk cId="3278429691" sldId="264"/>
        </pc:sldMkLst>
      </pc:sldChg>
      <pc:sldChg chg="del">
        <pc:chgData name="Nino Philip Ramones" userId="1068934f-e3b4-4e88-ba23-4cb57230c594" providerId="ADAL" clId="{CE1A2483-E38C-48E5-BC81-7BCC41BEAE8B}" dt="2023-03-24T05:52:38.517" v="629" actId="47"/>
        <pc:sldMkLst>
          <pc:docMk/>
          <pc:sldMk cId="2263550970" sldId="265"/>
        </pc:sldMkLst>
      </pc:sldChg>
      <pc:sldChg chg="del">
        <pc:chgData name="Nino Philip Ramones" userId="1068934f-e3b4-4e88-ba23-4cb57230c594" providerId="ADAL" clId="{CE1A2483-E38C-48E5-BC81-7BCC41BEAE8B}" dt="2023-03-24T05:52:38.517" v="629" actId="47"/>
        <pc:sldMkLst>
          <pc:docMk/>
          <pc:sldMk cId="3654599305" sldId="266"/>
        </pc:sldMkLst>
      </pc:sldChg>
      <pc:sldChg chg="del">
        <pc:chgData name="Nino Philip Ramones" userId="1068934f-e3b4-4e88-ba23-4cb57230c594" providerId="ADAL" clId="{CE1A2483-E38C-48E5-BC81-7BCC41BEAE8B}" dt="2023-03-24T05:52:38.517" v="629" actId="47"/>
        <pc:sldMkLst>
          <pc:docMk/>
          <pc:sldMk cId="1113147199" sldId="267"/>
        </pc:sldMkLst>
      </pc:sldChg>
      <pc:sldChg chg="del">
        <pc:chgData name="Nino Philip Ramones" userId="1068934f-e3b4-4e88-ba23-4cb57230c594" providerId="ADAL" clId="{CE1A2483-E38C-48E5-BC81-7BCC41BEAE8B}" dt="2023-03-24T05:52:38.517" v="629" actId="47"/>
        <pc:sldMkLst>
          <pc:docMk/>
          <pc:sldMk cId="1375385394" sldId="268"/>
        </pc:sldMkLst>
      </pc:sldChg>
      <pc:sldChg chg="del">
        <pc:chgData name="Nino Philip Ramones" userId="1068934f-e3b4-4e88-ba23-4cb57230c594" providerId="ADAL" clId="{CE1A2483-E38C-48E5-BC81-7BCC41BEAE8B}" dt="2023-03-24T05:52:38.517" v="629" actId="47"/>
        <pc:sldMkLst>
          <pc:docMk/>
          <pc:sldMk cId="1809057524" sldId="269"/>
        </pc:sldMkLst>
      </pc:sldChg>
      <pc:sldChg chg="del">
        <pc:chgData name="Nino Philip Ramones" userId="1068934f-e3b4-4e88-ba23-4cb57230c594" providerId="ADAL" clId="{CE1A2483-E38C-48E5-BC81-7BCC41BEAE8B}" dt="2023-03-24T05:52:38.517" v="629" actId="47"/>
        <pc:sldMkLst>
          <pc:docMk/>
          <pc:sldMk cId="1388577944" sldId="270"/>
        </pc:sldMkLst>
      </pc:sldChg>
      <pc:sldChg chg="del">
        <pc:chgData name="Nino Philip Ramones" userId="1068934f-e3b4-4e88-ba23-4cb57230c594" providerId="ADAL" clId="{CE1A2483-E38C-48E5-BC81-7BCC41BEAE8B}" dt="2023-03-24T05:52:38.517" v="629" actId="47"/>
        <pc:sldMkLst>
          <pc:docMk/>
          <pc:sldMk cId="2884965363" sldId="271"/>
        </pc:sldMkLst>
      </pc:sldChg>
      <pc:sldChg chg="del">
        <pc:chgData name="Nino Philip Ramones" userId="1068934f-e3b4-4e88-ba23-4cb57230c594" providerId="ADAL" clId="{CE1A2483-E38C-48E5-BC81-7BCC41BEAE8B}" dt="2023-03-24T05:52:38.517" v="629" actId="47"/>
        <pc:sldMkLst>
          <pc:docMk/>
          <pc:sldMk cId="3899211816" sldId="272"/>
        </pc:sldMkLst>
      </pc:sldChg>
      <pc:sldChg chg="del">
        <pc:chgData name="Nino Philip Ramones" userId="1068934f-e3b4-4e88-ba23-4cb57230c594" providerId="ADAL" clId="{CE1A2483-E38C-48E5-BC81-7BCC41BEAE8B}" dt="2023-03-24T05:52:38.517" v="629" actId="47"/>
        <pc:sldMkLst>
          <pc:docMk/>
          <pc:sldMk cId="3443818821" sldId="273"/>
        </pc:sldMkLst>
      </pc:sldChg>
      <pc:sldChg chg="del">
        <pc:chgData name="Nino Philip Ramones" userId="1068934f-e3b4-4e88-ba23-4cb57230c594" providerId="ADAL" clId="{CE1A2483-E38C-48E5-BC81-7BCC41BEAE8B}" dt="2023-03-24T05:52:38.517" v="629" actId="47"/>
        <pc:sldMkLst>
          <pc:docMk/>
          <pc:sldMk cId="2667507021" sldId="274"/>
        </pc:sldMkLst>
      </pc:sldChg>
      <pc:sldChg chg="del">
        <pc:chgData name="Nino Philip Ramones" userId="1068934f-e3b4-4e88-ba23-4cb57230c594" providerId="ADAL" clId="{CE1A2483-E38C-48E5-BC81-7BCC41BEAE8B}" dt="2023-03-24T05:52:38.517" v="629" actId="47"/>
        <pc:sldMkLst>
          <pc:docMk/>
          <pc:sldMk cId="1177777954" sldId="275"/>
        </pc:sldMkLst>
      </pc:sldChg>
      <pc:sldChg chg="del">
        <pc:chgData name="Nino Philip Ramones" userId="1068934f-e3b4-4e88-ba23-4cb57230c594" providerId="ADAL" clId="{CE1A2483-E38C-48E5-BC81-7BCC41BEAE8B}" dt="2023-03-24T05:52:38.517" v="629" actId="47"/>
        <pc:sldMkLst>
          <pc:docMk/>
          <pc:sldMk cId="2937963568" sldId="276"/>
        </pc:sldMkLst>
      </pc:sldChg>
      <pc:sldChg chg="del">
        <pc:chgData name="Nino Philip Ramones" userId="1068934f-e3b4-4e88-ba23-4cb57230c594" providerId="ADAL" clId="{CE1A2483-E38C-48E5-BC81-7BCC41BEAE8B}" dt="2023-03-24T05:52:38.517" v="629" actId="47"/>
        <pc:sldMkLst>
          <pc:docMk/>
          <pc:sldMk cId="3053214848" sldId="277"/>
        </pc:sldMkLst>
      </pc:sldChg>
      <pc:sldChg chg="del">
        <pc:chgData name="Nino Philip Ramones" userId="1068934f-e3b4-4e88-ba23-4cb57230c594" providerId="ADAL" clId="{CE1A2483-E38C-48E5-BC81-7BCC41BEAE8B}" dt="2023-03-24T05:52:38.517" v="629" actId="47"/>
        <pc:sldMkLst>
          <pc:docMk/>
          <pc:sldMk cId="589416536" sldId="278"/>
        </pc:sldMkLst>
      </pc:sldChg>
      <pc:sldChg chg="del">
        <pc:chgData name="Nino Philip Ramones" userId="1068934f-e3b4-4e88-ba23-4cb57230c594" providerId="ADAL" clId="{CE1A2483-E38C-48E5-BC81-7BCC41BEAE8B}" dt="2023-03-24T05:52:38.517" v="629" actId="47"/>
        <pc:sldMkLst>
          <pc:docMk/>
          <pc:sldMk cId="2668961407" sldId="279"/>
        </pc:sldMkLst>
      </pc:sldChg>
      <pc:sldChg chg="del">
        <pc:chgData name="Nino Philip Ramones" userId="1068934f-e3b4-4e88-ba23-4cb57230c594" providerId="ADAL" clId="{CE1A2483-E38C-48E5-BC81-7BCC41BEAE8B}" dt="2023-03-24T05:52:38.517" v="629" actId="47"/>
        <pc:sldMkLst>
          <pc:docMk/>
          <pc:sldMk cId="3713819476" sldId="280"/>
        </pc:sldMkLst>
      </pc:sldChg>
      <pc:sldChg chg="addSp delSp modSp mod modNotesTx">
        <pc:chgData name="Nino Philip Ramones" userId="1068934f-e3b4-4e88-ba23-4cb57230c594" providerId="ADAL" clId="{CE1A2483-E38C-48E5-BC81-7BCC41BEAE8B}" dt="2023-03-26T09:02:45.345" v="26601" actId="2711"/>
        <pc:sldMkLst>
          <pc:docMk/>
          <pc:sldMk cId="3042634148" sldId="281"/>
        </pc:sldMkLst>
        <pc:spChg chg="mod">
          <ac:chgData name="Nino Philip Ramones" userId="1068934f-e3b4-4e88-ba23-4cb57230c594" providerId="ADAL" clId="{CE1A2483-E38C-48E5-BC81-7BCC41BEAE8B}" dt="2023-03-25T10:11:49.214" v="10005"/>
          <ac:spMkLst>
            <pc:docMk/>
            <pc:sldMk cId="3042634148" sldId="281"/>
            <ac:spMk id="4" creationId="{76864BAD-3B18-C72F-CC64-563AF3336E11}"/>
          </ac:spMkLst>
        </pc:spChg>
        <pc:spChg chg="mod">
          <ac:chgData name="Nino Philip Ramones" userId="1068934f-e3b4-4e88-ba23-4cb57230c594" providerId="ADAL" clId="{CE1A2483-E38C-48E5-BC81-7BCC41BEAE8B}" dt="2023-03-25T10:11:49.214" v="10005"/>
          <ac:spMkLst>
            <pc:docMk/>
            <pc:sldMk cId="3042634148" sldId="281"/>
            <ac:spMk id="5" creationId="{9CB76D31-2C79-0331-D6E7-2FA8BC232AF6}"/>
          </ac:spMkLst>
        </pc:spChg>
        <pc:spChg chg="mod">
          <ac:chgData name="Nino Philip Ramones" userId="1068934f-e3b4-4e88-ba23-4cb57230c594" providerId="ADAL" clId="{CE1A2483-E38C-48E5-BC81-7BCC41BEAE8B}" dt="2023-03-26T09:02:45.345" v="26601" actId="2711"/>
          <ac:spMkLst>
            <pc:docMk/>
            <pc:sldMk cId="3042634148" sldId="281"/>
            <ac:spMk id="6" creationId="{1C139C71-43D8-DA15-F46A-8598CDF1F78A}"/>
          </ac:spMkLst>
        </pc:spChg>
        <pc:spChg chg="mod">
          <ac:chgData name="Nino Philip Ramones" userId="1068934f-e3b4-4e88-ba23-4cb57230c594" providerId="ADAL" clId="{CE1A2483-E38C-48E5-BC81-7BCC41BEAE8B}" dt="2023-03-24T13:37:43.736" v="7516"/>
          <ac:spMkLst>
            <pc:docMk/>
            <pc:sldMk cId="3042634148" sldId="281"/>
            <ac:spMk id="15" creationId="{FF3BBCC9-62E4-F23C-C546-577D8945B585}"/>
          </ac:spMkLst>
        </pc:spChg>
        <pc:spChg chg="mod">
          <ac:chgData name="Nino Philip Ramones" userId="1068934f-e3b4-4e88-ba23-4cb57230c594" providerId="ADAL" clId="{CE1A2483-E38C-48E5-BC81-7BCC41BEAE8B}" dt="2023-03-24T13:37:43.736" v="7516"/>
          <ac:spMkLst>
            <pc:docMk/>
            <pc:sldMk cId="3042634148" sldId="281"/>
            <ac:spMk id="16" creationId="{91D9AC69-A140-231E-1993-7A669B58AB94}"/>
          </ac:spMkLst>
        </pc:spChg>
        <pc:grpChg chg="add mod">
          <ac:chgData name="Nino Philip Ramones" userId="1068934f-e3b4-4e88-ba23-4cb57230c594" providerId="ADAL" clId="{CE1A2483-E38C-48E5-BC81-7BCC41BEAE8B}" dt="2023-03-25T10:11:49.214" v="10005"/>
          <ac:grpSpMkLst>
            <pc:docMk/>
            <pc:sldMk cId="3042634148" sldId="281"/>
            <ac:grpSpMk id="2" creationId="{5EABA244-7A38-E271-5051-10FF5D7551A4}"/>
          </ac:grpSpMkLst>
        </pc:grpChg>
        <pc:grpChg chg="del">
          <ac:chgData name="Nino Philip Ramones" userId="1068934f-e3b4-4e88-ba23-4cb57230c594" providerId="ADAL" clId="{CE1A2483-E38C-48E5-BC81-7BCC41BEAE8B}" dt="2023-03-24T13:37:43.259" v="7515" actId="478"/>
          <ac:grpSpMkLst>
            <pc:docMk/>
            <pc:sldMk cId="3042634148" sldId="281"/>
            <ac:grpSpMk id="2" creationId="{67F3DB62-8ACD-0F47-2790-041A8C3C3A76}"/>
          </ac:grpSpMkLst>
        </pc:grpChg>
        <pc:grpChg chg="add del mod">
          <ac:chgData name="Nino Philip Ramones" userId="1068934f-e3b4-4e88-ba23-4cb57230c594" providerId="ADAL" clId="{CE1A2483-E38C-48E5-BC81-7BCC41BEAE8B}" dt="2023-03-25T10:11:48.631" v="10004" actId="478"/>
          <ac:grpSpMkLst>
            <pc:docMk/>
            <pc:sldMk cId="3042634148" sldId="281"/>
            <ac:grpSpMk id="7" creationId="{9FE7345E-CBAE-78B7-7B2F-43711CAB67F7}"/>
          </ac:grpSpMkLst>
        </pc:grpChg>
        <pc:cxnChg chg="mod">
          <ac:chgData name="Nino Philip Ramones" userId="1068934f-e3b4-4e88-ba23-4cb57230c594" providerId="ADAL" clId="{CE1A2483-E38C-48E5-BC81-7BCC41BEAE8B}" dt="2023-03-25T10:11:49.214" v="10005"/>
          <ac:cxnSpMkLst>
            <pc:docMk/>
            <pc:sldMk cId="3042634148" sldId="281"/>
            <ac:cxnSpMk id="3" creationId="{0F1CEC05-C38A-9121-8BDD-3E9E18D392B2}"/>
          </ac:cxnSpMkLst>
        </pc:cxnChg>
        <pc:cxnChg chg="mod">
          <ac:chgData name="Nino Philip Ramones" userId="1068934f-e3b4-4e88-ba23-4cb57230c594" providerId="ADAL" clId="{CE1A2483-E38C-48E5-BC81-7BCC41BEAE8B}" dt="2023-03-24T13:37:43.736" v="7516"/>
          <ac:cxnSpMkLst>
            <pc:docMk/>
            <pc:sldMk cId="3042634148" sldId="281"/>
            <ac:cxnSpMk id="9" creationId="{FB6A24D1-AF6B-697E-21C8-EF8AD9658E6A}"/>
          </ac:cxnSpMkLst>
        </pc:cxnChg>
      </pc:sldChg>
      <pc:sldChg chg="addSp delSp modSp mod">
        <pc:chgData name="Nino Philip Ramones" userId="1068934f-e3b4-4e88-ba23-4cb57230c594" providerId="ADAL" clId="{CE1A2483-E38C-48E5-BC81-7BCC41BEAE8B}" dt="2023-03-26T09:08:48.902" v="26868" actId="20577"/>
        <pc:sldMkLst>
          <pc:docMk/>
          <pc:sldMk cId="2124879564" sldId="282"/>
        </pc:sldMkLst>
        <pc:spChg chg="mod">
          <ac:chgData name="Nino Philip Ramones" userId="1068934f-e3b4-4e88-ba23-4cb57230c594" providerId="ADAL" clId="{CE1A2483-E38C-48E5-BC81-7BCC41BEAE8B}" dt="2023-03-26T09:08:48.902" v="26868" actId="20577"/>
          <ac:spMkLst>
            <pc:docMk/>
            <pc:sldMk cId="2124879564" sldId="282"/>
            <ac:spMk id="6" creationId="{1C139C71-43D8-DA15-F46A-8598CDF1F78A}"/>
          </ac:spMkLst>
        </pc:spChg>
        <pc:spChg chg="mod">
          <ac:chgData name="Nino Philip Ramones" userId="1068934f-e3b4-4e88-ba23-4cb57230c594" providerId="ADAL" clId="{CE1A2483-E38C-48E5-BC81-7BCC41BEAE8B}" dt="2023-03-26T09:07:37.555" v="26847" actId="20577"/>
          <ac:spMkLst>
            <pc:docMk/>
            <pc:sldMk cId="2124879564" sldId="282"/>
            <ac:spMk id="7" creationId="{371E6B4D-82A7-5E51-F870-CD5CB44F69BE}"/>
          </ac:spMkLst>
        </pc:spChg>
        <pc:spChg chg="mod">
          <ac:chgData name="Nino Philip Ramones" userId="1068934f-e3b4-4e88-ba23-4cb57230c594" providerId="ADAL" clId="{CE1A2483-E38C-48E5-BC81-7BCC41BEAE8B}" dt="2023-03-26T09:07:13.709" v="26837" actId="20577"/>
          <ac:spMkLst>
            <pc:docMk/>
            <pc:sldMk cId="2124879564" sldId="282"/>
            <ac:spMk id="9" creationId="{5A8CE56E-616D-7AEA-3FD6-3C2C4ED2E77D}"/>
          </ac:spMkLst>
        </pc:spChg>
        <pc:spChg chg="del mod">
          <ac:chgData name="Nino Philip Ramones" userId="1068934f-e3b4-4e88-ba23-4cb57230c594" providerId="ADAL" clId="{CE1A2483-E38C-48E5-BC81-7BCC41BEAE8B}" dt="2023-03-26T09:07:25.179" v="26838" actId="478"/>
          <ac:spMkLst>
            <pc:docMk/>
            <pc:sldMk cId="2124879564" sldId="282"/>
            <ac:spMk id="15" creationId="{B7016611-C19B-F981-0493-1C1AAFFC517B}"/>
          </ac:spMkLst>
        </pc:spChg>
        <pc:spChg chg="del mod">
          <ac:chgData name="Nino Philip Ramones" userId="1068934f-e3b4-4e88-ba23-4cb57230c594" providerId="ADAL" clId="{CE1A2483-E38C-48E5-BC81-7BCC41BEAE8B}" dt="2023-03-26T09:07:25.179" v="26838" actId="478"/>
          <ac:spMkLst>
            <pc:docMk/>
            <pc:sldMk cId="2124879564" sldId="282"/>
            <ac:spMk id="16" creationId="{93640B3D-36FC-1768-2FB8-1BFEB1323F57}"/>
          </ac:spMkLst>
        </pc:spChg>
        <pc:spChg chg="mod">
          <ac:chgData name="Nino Philip Ramones" userId="1068934f-e3b4-4e88-ba23-4cb57230c594" providerId="ADAL" clId="{CE1A2483-E38C-48E5-BC81-7BCC41BEAE8B}" dt="2023-03-26T09:04:43.815" v="26736"/>
          <ac:spMkLst>
            <pc:docMk/>
            <pc:sldMk cId="2124879564" sldId="282"/>
            <ac:spMk id="19" creationId="{42596169-A103-C299-668D-A43D2FBAA062}"/>
          </ac:spMkLst>
        </pc:spChg>
        <pc:spChg chg="mod">
          <ac:chgData name="Nino Philip Ramones" userId="1068934f-e3b4-4e88-ba23-4cb57230c594" providerId="ADAL" clId="{CE1A2483-E38C-48E5-BC81-7BCC41BEAE8B}" dt="2023-03-26T09:04:43.815" v="26736"/>
          <ac:spMkLst>
            <pc:docMk/>
            <pc:sldMk cId="2124879564" sldId="282"/>
            <ac:spMk id="20" creationId="{783B1446-128E-E52A-4386-5BFAF935DC3A}"/>
          </ac:spMkLst>
        </pc:spChg>
        <pc:grpChg chg="del">
          <ac:chgData name="Nino Philip Ramones" userId="1068934f-e3b4-4e88-ba23-4cb57230c594" providerId="ADAL" clId="{CE1A2483-E38C-48E5-BC81-7BCC41BEAE8B}" dt="2023-03-26T09:04:43.109" v="26735" actId="478"/>
          <ac:grpSpMkLst>
            <pc:docMk/>
            <pc:sldMk cId="2124879564" sldId="282"/>
            <ac:grpSpMk id="2" creationId="{67F3DB62-8ACD-0F47-2790-041A8C3C3A76}"/>
          </ac:grpSpMkLst>
        </pc:grpChg>
        <pc:grpChg chg="add mod">
          <ac:chgData name="Nino Philip Ramones" userId="1068934f-e3b4-4e88-ba23-4cb57230c594" providerId="ADAL" clId="{CE1A2483-E38C-48E5-BC81-7BCC41BEAE8B}" dt="2023-03-26T09:04:43.815" v="26736"/>
          <ac:grpSpMkLst>
            <pc:docMk/>
            <pc:sldMk cId="2124879564" sldId="282"/>
            <ac:grpSpMk id="17" creationId="{BFFA929E-84CD-1FBE-F02F-C2D7746FEE95}"/>
          </ac:grpSpMkLst>
        </pc:grpChg>
        <pc:cxnChg chg="mod">
          <ac:chgData name="Nino Philip Ramones" userId="1068934f-e3b4-4e88-ba23-4cb57230c594" providerId="ADAL" clId="{CE1A2483-E38C-48E5-BC81-7BCC41BEAE8B}" dt="2023-03-26T09:04:43.815" v="26736"/>
          <ac:cxnSpMkLst>
            <pc:docMk/>
            <pc:sldMk cId="2124879564" sldId="282"/>
            <ac:cxnSpMk id="18" creationId="{D97361BA-92AF-0C76-2AC2-3358D1E0F988}"/>
          </ac:cxnSpMkLst>
        </pc:cxnChg>
      </pc:sldChg>
      <pc:sldChg chg="addSp delSp modSp add mod">
        <pc:chgData name="Nino Philip Ramones" userId="1068934f-e3b4-4e88-ba23-4cb57230c594" providerId="ADAL" clId="{CE1A2483-E38C-48E5-BC81-7BCC41BEAE8B}" dt="2023-03-26T02:26:02.846" v="13035" actId="6549"/>
        <pc:sldMkLst>
          <pc:docMk/>
          <pc:sldMk cId="1195419599" sldId="283"/>
        </pc:sldMkLst>
        <pc:spChg chg="mod">
          <ac:chgData name="Nino Philip Ramones" userId="1068934f-e3b4-4e88-ba23-4cb57230c594" providerId="ADAL" clId="{CE1A2483-E38C-48E5-BC81-7BCC41BEAE8B}" dt="2023-03-26T02:26:02.846" v="13035" actId="6549"/>
          <ac:spMkLst>
            <pc:docMk/>
            <pc:sldMk cId="1195419599" sldId="283"/>
            <ac:spMk id="6" creationId="{1C139C71-43D8-DA15-F46A-8598CDF1F78A}"/>
          </ac:spMkLst>
        </pc:spChg>
        <pc:spChg chg="del">
          <ac:chgData name="Nino Philip Ramones" userId="1068934f-e3b4-4e88-ba23-4cb57230c594" providerId="ADAL" clId="{CE1A2483-E38C-48E5-BC81-7BCC41BEAE8B}" dt="2023-03-24T06:49:12.478" v="2011" actId="478"/>
          <ac:spMkLst>
            <pc:docMk/>
            <pc:sldMk cId="1195419599" sldId="283"/>
            <ac:spMk id="7" creationId="{6F2A02D8-D1DC-4B6B-4563-8D195DDC3A52}"/>
          </ac:spMkLst>
        </pc:spChg>
        <pc:spChg chg="mod">
          <ac:chgData name="Nino Philip Ramones" userId="1068934f-e3b4-4e88-ba23-4cb57230c594" providerId="ADAL" clId="{CE1A2483-E38C-48E5-BC81-7BCC41BEAE8B}" dt="2023-03-24T10:28:14.767" v="4060" actId="1076"/>
          <ac:spMkLst>
            <pc:docMk/>
            <pc:sldMk cId="1195419599" sldId="283"/>
            <ac:spMk id="8" creationId="{32B64BE8-E37B-9676-4EB5-17CAABB97627}"/>
          </ac:spMkLst>
        </pc:spChg>
        <pc:spChg chg="add mod">
          <ac:chgData name="Nino Philip Ramones" userId="1068934f-e3b4-4e88-ba23-4cb57230c594" providerId="ADAL" clId="{CE1A2483-E38C-48E5-BC81-7BCC41BEAE8B}" dt="2023-03-26T02:25:37.315" v="13034" actId="14100"/>
          <ac:spMkLst>
            <pc:docMk/>
            <pc:sldMk cId="1195419599" sldId="283"/>
            <ac:spMk id="19" creationId="{595C8069-4FD3-1605-88CE-F6979A3F5081}"/>
          </ac:spMkLst>
        </pc:spChg>
        <pc:spChg chg="add del mod">
          <ac:chgData name="Nino Philip Ramones" userId="1068934f-e3b4-4e88-ba23-4cb57230c594" providerId="ADAL" clId="{CE1A2483-E38C-48E5-BC81-7BCC41BEAE8B}" dt="2023-03-24T11:05:20.604" v="5525" actId="478"/>
          <ac:spMkLst>
            <pc:docMk/>
            <pc:sldMk cId="1195419599" sldId="283"/>
            <ac:spMk id="20" creationId="{B5DB1066-D46E-8E57-AAF6-B4A38A6960CE}"/>
          </ac:spMkLst>
        </pc:spChg>
        <pc:spChg chg="add mod">
          <ac:chgData name="Nino Philip Ramones" userId="1068934f-e3b4-4e88-ba23-4cb57230c594" providerId="ADAL" clId="{CE1A2483-E38C-48E5-BC81-7BCC41BEAE8B}" dt="2023-03-26T01:33:36.599" v="12433" actId="6549"/>
          <ac:spMkLst>
            <pc:docMk/>
            <pc:sldMk cId="1195419599" sldId="283"/>
            <ac:spMk id="22" creationId="{23A03D95-62C3-EB9B-0FA8-EE8A8F46A45B}"/>
          </ac:spMkLst>
        </pc:spChg>
        <pc:spChg chg="mod">
          <ac:chgData name="Nino Philip Ramones" userId="1068934f-e3b4-4e88-ba23-4cb57230c594" providerId="ADAL" clId="{CE1A2483-E38C-48E5-BC81-7BCC41BEAE8B}" dt="2023-03-24T13:37:34.195" v="7512"/>
          <ac:spMkLst>
            <pc:docMk/>
            <pc:sldMk cId="1195419599" sldId="283"/>
            <ac:spMk id="25" creationId="{9E7AB0F3-07E1-D71F-696D-F1D11D0D61CE}"/>
          </ac:spMkLst>
        </pc:spChg>
        <pc:spChg chg="mod">
          <ac:chgData name="Nino Philip Ramones" userId="1068934f-e3b4-4e88-ba23-4cb57230c594" providerId="ADAL" clId="{CE1A2483-E38C-48E5-BC81-7BCC41BEAE8B}" dt="2023-03-24T13:37:34.195" v="7512"/>
          <ac:spMkLst>
            <pc:docMk/>
            <pc:sldMk cId="1195419599" sldId="283"/>
            <ac:spMk id="26" creationId="{043F5DF6-E7D2-DD1D-4196-5BB51C338B63}"/>
          </ac:spMkLst>
        </pc:spChg>
        <pc:grpChg chg="del">
          <ac:chgData name="Nino Philip Ramones" userId="1068934f-e3b4-4e88-ba23-4cb57230c594" providerId="ADAL" clId="{CE1A2483-E38C-48E5-BC81-7BCC41BEAE8B}" dt="2023-03-24T13:37:33.674" v="7511" actId="478"/>
          <ac:grpSpMkLst>
            <pc:docMk/>
            <pc:sldMk cId="1195419599" sldId="283"/>
            <ac:grpSpMk id="2" creationId="{67F3DB62-8ACD-0F47-2790-041A8C3C3A76}"/>
          </ac:grpSpMkLst>
        </pc:grpChg>
        <pc:grpChg chg="add mod">
          <ac:chgData name="Nino Philip Ramones" userId="1068934f-e3b4-4e88-ba23-4cb57230c594" providerId="ADAL" clId="{CE1A2483-E38C-48E5-BC81-7BCC41BEAE8B}" dt="2023-03-24T10:36:42.828" v="4072" actId="1076"/>
          <ac:grpSpMkLst>
            <pc:docMk/>
            <pc:sldMk cId="1195419599" sldId="283"/>
            <ac:grpSpMk id="18" creationId="{468619EB-5F72-0578-B566-9615FF705FBA}"/>
          </ac:grpSpMkLst>
        </pc:grpChg>
        <pc:grpChg chg="del">
          <ac:chgData name="Nino Philip Ramones" userId="1068934f-e3b4-4e88-ba23-4cb57230c594" providerId="ADAL" clId="{CE1A2483-E38C-48E5-BC81-7BCC41BEAE8B}" dt="2023-03-24T06:49:10.243" v="2010" actId="478"/>
          <ac:grpSpMkLst>
            <pc:docMk/>
            <pc:sldMk cId="1195419599" sldId="283"/>
            <ac:grpSpMk id="21" creationId="{3C28B22B-1312-4FEA-5511-77F6A8B00F01}"/>
          </ac:grpSpMkLst>
        </pc:grpChg>
        <pc:grpChg chg="add mod">
          <ac:chgData name="Nino Philip Ramones" userId="1068934f-e3b4-4e88-ba23-4cb57230c594" providerId="ADAL" clId="{CE1A2483-E38C-48E5-BC81-7BCC41BEAE8B}" dt="2023-03-24T13:37:34.195" v="7512"/>
          <ac:grpSpMkLst>
            <pc:docMk/>
            <pc:sldMk cId="1195419599" sldId="283"/>
            <ac:grpSpMk id="23" creationId="{549B3123-B396-A250-DC98-E1EC3957F1F1}"/>
          </ac:grpSpMkLst>
        </pc:grpChg>
        <pc:picChg chg="add mod">
          <ac:chgData name="Nino Philip Ramones" userId="1068934f-e3b4-4e88-ba23-4cb57230c594" providerId="ADAL" clId="{CE1A2483-E38C-48E5-BC81-7BCC41BEAE8B}" dt="2023-03-25T10:17:59.360" v="10117" actId="167"/>
          <ac:picMkLst>
            <pc:docMk/>
            <pc:sldMk cId="1195419599" sldId="283"/>
            <ac:picMk id="2" creationId="{B6D68474-58FF-A2C4-53B9-436435CC8BD6}"/>
          </ac:picMkLst>
        </pc:picChg>
        <pc:picChg chg="add mod modCrop">
          <ac:chgData name="Nino Philip Ramones" userId="1068934f-e3b4-4e88-ba23-4cb57230c594" providerId="ADAL" clId="{CE1A2483-E38C-48E5-BC81-7BCC41BEAE8B}" dt="2023-03-24T10:27:36.454" v="4046" actId="465"/>
          <ac:picMkLst>
            <pc:docMk/>
            <pc:sldMk cId="1195419599" sldId="283"/>
            <ac:picMk id="11" creationId="{8D5AF87B-2EBD-BFB1-713D-3DB329C0C991}"/>
          </ac:picMkLst>
        </pc:picChg>
        <pc:picChg chg="add mod modCrop">
          <ac:chgData name="Nino Philip Ramones" userId="1068934f-e3b4-4e88-ba23-4cb57230c594" providerId="ADAL" clId="{CE1A2483-E38C-48E5-BC81-7BCC41BEAE8B}" dt="2023-03-24T10:27:26.027" v="4045" actId="1036"/>
          <ac:picMkLst>
            <pc:docMk/>
            <pc:sldMk cId="1195419599" sldId="283"/>
            <ac:picMk id="13" creationId="{7609DC41-D66D-E777-69D4-0DEE2750DF85}"/>
          </ac:picMkLst>
        </pc:picChg>
        <pc:picChg chg="add mod modCrop">
          <ac:chgData name="Nino Philip Ramones" userId="1068934f-e3b4-4e88-ba23-4cb57230c594" providerId="ADAL" clId="{CE1A2483-E38C-48E5-BC81-7BCC41BEAE8B}" dt="2023-03-24T10:26:03.330" v="4036" actId="164"/>
          <ac:picMkLst>
            <pc:docMk/>
            <pc:sldMk cId="1195419599" sldId="283"/>
            <ac:picMk id="17" creationId="{A4E064A0-B6A4-6BF3-AEFF-0AD17F63FBB6}"/>
          </ac:picMkLst>
        </pc:picChg>
        <pc:picChg chg="add del mod">
          <ac:chgData name="Nino Philip Ramones" userId="1068934f-e3b4-4e88-ba23-4cb57230c594" providerId="ADAL" clId="{CE1A2483-E38C-48E5-BC81-7BCC41BEAE8B}" dt="2023-03-25T10:18:01.820" v="10118" actId="478"/>
          <ac:picMkLst>
            <pc:docMk/>
            <pc:sldMk cId="1195419599" sldId="283"/>
            <ac:picMk id="2050" creationId="{FE5D3419-CBCC-E3CE-0834-5E0B343A6275}"/>
          </ac:picMkLst>
        </pc:picChg>
        <pc:cxnChg chg="mod">
          <ac:chgData name="Nino Philip Ramones" userId="1068934f-e3b4-4e88-ba23-4cb57230c594" providerId="ADAL" clId="{CE1A2483-E38C-48E5-BC81-7BCC41BEAE8B}" dt="2023-03-24T13:37:34.195" v="7512"/>
          <ac:cxnSpMkLst>
            <pc:docMk/>
            <pc:sldMk cId="1195419599" sldId="283"/>
            <ac:cxnSpMk id="24" creationId="{945B1D10-93B8-489F-AEF8-8EFC0AD8DA53}"/>
          </ac:cxnSpMkLst>
        </pc:cxnChg>
      </pc:sldChg>
      <pc:sldChg chg="addSp delSp modSp add mod ord">
        <pc:chgData name="Nino Philip Ramones" userId="1068934f-e3b4-4e88-ba23-4cb57230c594" providerId="ADAL" clId="{CE1A2483-E38C-48E5-BC81-7BCC41BEAE8B}" dt="2023-03-26T07:45:38.566" v="21870" actId="1035"/>
        <pc:sldMkLst>
          <pc:docMk/>
          <pc:sldMk cId="3736050571" sldId="284"/>
        </pc:sldMkLst>
        <pc:spChg chg="mod">
          <ac:chgData name="Nino Philip Ramones" userId="1068934f-e3b4-4e88-ba23-4cb57230c594" providerId="ADAL" clId="{CE1A2483-E38C-48E5-BC81-7BCC41BEAE8B}" dt="2023-03-24T11:57:58.520" v="5801" actId="1035"/>
          <ac:spMkLst>
            <pc:docMk/>
            <pc:sldMk cId="3736050571" sldId="284"/>
            <ac:spMk id="6" creationId="{1C139C71-43D8-DA15-F46A-8598CDF1F78A}"/>
          </ac:spMkLst>
        </pc:spChg>
        <pc:spChg chg="add mod">
          <ac:chgData name="Nino Philip Ramones" userId="1068934f-e3b4-4e88-ba23-4cb57230c594" providerId="ADAL" clId="{CE1A2483-E38C-48E5-BC81-7BCC41BEAE8B}" dt="2023-03-24T13:38:41.128" v="7582" actId="20577"/>
          <ac:spMkLst>
            <pc:docMk/>
            <pc:sldMk cId="3736050571" sldId="284"/>
            <ac:spMk id="7" creationId="{C0D13422-DCD1-D85A-4698-5D246F768AB4}"/>
          </ac:spMkLst>
        </pc:spChg>
        <pc:spChg chg="mod">
          <ac:chgData name="Nino Philip Ramones" userId="1068934f-e3b4-4e88-ba23-4cb57230c594" providerId="ADAL" clId="{CE1A2483-E38C-48E5-BC81-7BCC41BEAE8B}" dt="2023-03-24T11:58:20.415" v="5813" actId="20577"/>
          <ac:spMkLst>
            <pc:docMk/>
            <pc:sldMk cId="3736050571" sldId="284"/>
            <ac:spMk id="8" creationId="{32B64BE8-E37B-9676-4EB5-17CAABB97627}"/>
          </ac:spMkLst>
        </pc:spChg>
        <pc:spChg chg="add del mod">
          <ac:chgData name="Nino Philip Ramones" userId="1068934f-e3b4-4e88-ba23-4cb57230c594" providerId="ADAL" clId="{CE1A2483-E38C-48E5-BC81-7BCC41BEAE8B}" dt="2023-03-24T10:17:20.825" v="3853" actId="478"/>
          <ac:spMkLst>
            <pc:docMk/>
            <pc:sldMk cId="3736050571" sldId="284"/>
            <ac:spMk id="9" creationId="{F674F0A4-D090-01AC-8999-18378F35D8D0}"/>
          </ac:spMkLst>
        </pc:spChg>
        <pc:spChg chg="mod">
          <ac:chgData name="Nino Philip Ramones" userId="1068934f-e3b4-4e88-ba23-4cb57230c594" providerId="ADAL" clId="{CE1A2483-E38C-48E5-BC81-7BCC41BEAE8B}" dt="2023-03-24T10:18:41.906" v="3988"/>
          <ac:spMkLst>
            <pc:docMk/>
            <pc:sldMk cId="3736050571" sldId="284"/>
            <ac:spMk id="11" creationId="{6189316F-36D4-74AF-2F4D-CA6835FCF4D1}"/>
          </ac:spMkLst>
        </pc:spChg>
        <pc:spChg chg="mod">
          <ac:chgData name="Nino Philip Ramones" userId="1068934f-e3b4-4e88-ba23-4cb57230c594" providerId="ADAL" clId="{CE1A2483-E38C-48E5-BC81-7BCC41BEAE8B}" dt="2023-03-24T10:18:41.906" v="3988"/>
          <ac:spMkLst>
            <pc:docMk/>
            <pc:sldMk cId="3736050571" sldId="284"/>
            <ac:spMk id="12" creationId="{081E5793-598E-13F1-FFC1-2E2B37B7A862}"/>
          </ac:spMkLst>
        </pc:spChg>
        <pc:spChg chg="mod">
          <ac:chgData name="Nino Philip Ramones" userId="1068934f-e3b4-4e88-ba23-4cb57230c594" providerId="ADAL" clId="{CE1A2483-E38C-48E5-BC81-7BCC41BEAE8B}" dt="2023-03-24T10:18:41.906" v="3988"/>
          <ac:spMkLst>
            <pc:docMk/>
            <pc:sldMk cId="3736050571" sldId="284"/>
            <ac:spMk id="13" creationId="{0077A9FE-2A78-C1A9-45A7-24BFB95107EB}"/>
          </ac:spMkLst>
        </pc:spChg>
        <pc:spChg chg="mod">
          <ac:chgData name="Nino Philip Ramones" userId="1068934f-e3b4-4e88-ba23-4cb57230c594" providerId="ADAL" clId="{CE1A2483-E38C-48E5-BC81-7BCC41BEAE8B}" dt="2023-03-24T10:18:41.906" v="3988"/>
          <ac:spMkLst>
            <pc:docMk/>
            <pc:sldMk cId="3736050571" sldId="284"/>
            <ac:spMk id="14" creationId="{FCD494D1-63B4-BE0A-BC53-95121561D8CA}"/>
          </ac:spMkLst>
        </pc:spChg>
        <pc:spChg chg="add del mod">
          <ac:chgData name="Nino Philip Ramones" userId="1068934f-e3b4-4e88-ba23-4cb57230c594" providerId="ADAL" clId="{CE1A2483-E38C-48E5-BC81-7BCC41BEAE8B}" dt="2023-03-24T11:57:39.667" v="5785" actId="478"/>
          <ac:spMkLst>
            <pc:docMk/>
            <pc:sldMk cId="3736050571" sldId="284"/>
            <ac:spMk id="15" creationId="{258F3AD2-BCEF-1349-6418-5EA2D43C4EFC}"/>
          </ac:spMkLst>
        </pc:spChg>
        <pc:spChg chg="mod">
          <ac:chgData name="Nino Philip Ramones" userId="1068934f-e3b4-4e88-ba23-4cb57230c594" providerId="ADAL" clId="{CE1A2483-E38C-48E5-BC81-7BCC41BEAE8B}" dt="2023-03-24T13:37:28.560" v="7510"/>
          <ac:spMkLst>
            <pc:docMk/>
            <pc:sldMk cId="3736050571" sldId="284"/>
            <ac:spMk id="18" creationId="{DE121BC2-96EF-9E14-2ACC-4B73C569E118}"/>
          </ac:spMkLst>
        </pc:spChg>
        <pc:spChg chg="mod">
          <ac:chgData name="Nino Philip Ramones" userId="1068934f-e3b4-4e88-ba23-4cb57230c594" providerId="ADAL" clId="{CE1A2483-E38C-48E5-BC81-7BCC41BEAE8B}" dt="2023-03-24T13:37:28.560" v="7510"/>
          <ac:spMkLst>
            <pc:docMk/>
            <pc:sldMk cId="3736050571" sldId="284"/>
            <ac:spMk id="19" creationId="{264C5272-7B75-A721-E1E9-42F5FF53D048}"/>
          </ac:spMkLst>
        </pc:spChg>
        <pc:grpChg chg="del">
          <ac:chgData name="Nino Philip Ramones" userId="1068934f-e3b4-4e88-ba23-4cb57230c594" providerId="ADAL" clId="{CE1A2483-E38C-48E5-BC81-7BCC41BEAE8B}" dt="2023-03-24T13:37:27.995" v="7509" actId="478"/>
          <ac:grpSpMkLst>
            <pc:docMk/>
            <pc:sldMk cId="3736050571" sldId="284"/>
            <ac:grpSpMk id="2" creationId="{67F3DB62-8ACD-0F47-2790-041A8C3C3A76}"/>
          </ac:grpSpMkLst>
        </pc:grpChg>
        <pc:grpChg chg="add mod">
          <ac:chgData name="Nino Philip Ramones" userId="1068934f-e3b4-4e88-ba23-4cb57230c594" providerId="ADAL" clId="{CE1A2483-E38C-48E5-BC81-7BCC41BEAE8B}" dt="2023-03-26T07:45:38.566" v="21870" actId="1035"/>
          <ac:grpSpMkLst>
            <pc:docMk/>
            <pc:sldMk cId="3736050571" sldId="284"/>
            <ac:grpSpMk id="10" creationId="{0C81D6C6-F733-3488-65BE-4A37C743DDDF}"/>
          </ac:grpSpMkLst>
        </pc:grpChg>
        <pc:grpChg chg="add mod">
          <ac:chgData name="Nino Philip Ramones" userId="1068934f-e3b4-4e88-ba23-4cb57230c594" providerId="ADAL" clId="{CE1A2483-E38C-48E5-BC81-7BCC41BEAE8B}" dt="2023-03-24T13:37:28.560" v="7510"/>
          <ac:grpSpMkLst>
            <pc:docMk/>
            <pc:sldMk cId="3736050571" sldId="284"/>
            <ac:grpSpMk id="16" creationId="{D9289072-D308-8A3C-C7AB-06C13C782BB3}"/>
          </ac:grpSpMkLst>
        </pc:grpChg>
        <pc:picChg chg="add mod">
          <ac:chgData name="Nino Philip Ramones" userId="1068934f-e3b4-4e88-ba23-4cb57230c594" providerId="ADAL" clId="{CE1A2483-E38C-48E5-BC81-7BCC41BEAE8B}" dt="2023-03-24T13:39:18.448" v="7584" actId="1035"/>
          <ac:picMkLst>
            <pc:docMk/>
            <pc:sldMk cId="3736050571" sldId="284"/>
            <ac:picMk id="1026" creationId="{279DC88B-F6B3-4DD7-6846-9EBFD6EBCFAC}"/>
          </ac:picMkLst>
        </pc:picChg>
        <pc:cxnChg chg="mod">
          <ac:chgData name="Nino Philip Ramones" userId="1068934f-e3b4-4e88-ba23-4cb57230c594" providerId="ADAL" clId="{CE1A2483-E38C-48E5-BC81-7BCC41BEAE8B}" dt="2023-03-24T13:37:28.560" v="7510"/>
          <ac:cxnSpMkLst>
            <pc:docMk/>
            <pc:sldMk cId="3736050571" sldId="284"/>
            <ac:cxnSpMk id="17" creationId="{97D88614-484D-65AC-B263-5D7851263D8F}"/>
          </ac:cxnSpMkLst>
        </pc:cxnChg>
      </pc:sldChg>
      <pc:sldChg chg="addSp delSp modSp add mod ord">
        <pc:chgData name="Nino Philip Ramones" userId="1068934f-e3b4-4e88-ba23-4cb57230c594" providerId="ADAL" clId="{CE1A2483-E38C-48E5-BC81-7BCC41BEAE8B}" dt="2023-03-26T02:26:31.130" v="13036" actId="1036"/>
        <pc:sldMkLst>
          <pc:docMk/>
          <pc:sldMk cId="3361120979" sldId="285"/>
        </pc:sldMkLst>
        <pc:spChg chg="mod">
          <ac:chgData name="Nino Philip Ramones" userId="1068934f-e3b4-4e88-ba23-4cb57230c594" providerId="ADAL" clId="{CE1A2483-E38C-48E5-BC81-7BCC41BEAE8B}" dt="2023-03-24T14:25:16.406" v="7689" actId="20577"/>
          <ac:spMkLst>
            <pc:docMk/>
            <pc:sldMk cId="3361120979" sldId="285"/>
            <ac:spMk id="6" creationId="{1C139C71-43D8-DA15-F46A-8598CDF1F78A}"/>
          </ac:spMkLst>
        </pc:spChg>
        <pc:spChg chg="del">
          <ac:chgData name="Nino Philip Ramones" userId="1068934f-e3b4-4e88-ba23-4cb57230c594" providerId="ADAL" clId="{CE1A2483-E38C-48E5-BC81-7BCC41BEAE8B}" dt="2023-03-24T11:24:59.880" v="5562" actId="478"/>
          <ac:spMkLst>
            <pc:docMk/>
            <pc:sldMk cId="3361120979" sldId="285"/>
            <ac:spMk id="7" creationId="{C0D13422-DCD1-D85A-4698-5D246F768AB4}"/>
          </ac:spMkLst>
        </pc:spChg>
        <pc:spChg chg="mod">
          <ac:chgData name="Nino Philip Ramones" userId="1068934f-e3b4-4e88-ba23-4cb57230c594" providerId="ADAL" clId="{CE1A2483-E38C-48E5-BC81-7BCC41BEAE8B}" dt="2023-03-24T13:09:00.425" v="6274" actId="20577"/>
          <ac:spMkLst>
            <pc:docMk/>
            <pc:sldMk cId="3361120979" sldId="285"/>
            <ac:spMk id="8" creationId="{32B64BE8-E37B-9676-4EB5-17CAABB97627}"/>
          </ac:spMkLst>
        </pc:spChg>
        <pc:spChg chg="add mod">
          <ac:chgData name="Nino Philip Ramones" userId="1068934f-e3b4-4e88-ba23-4cb57230c594" providerId="ADAL" clId="{CE1A2483-E38C-48E5-BC81-7BCC41BEAE8B}" dt="2023-03-25T10:32:31.178" v="10142" actId="20577"/>
          <ac:spMkLst>
            <pc:docMk/>
            <pc:sldMk cId="3361120979" sldId="285"/>
            <ac:spMk id="20" creationId="{71519BD6-B685-4832-F429-601E68B32B02}"/>
          </ac:spMkLst>
        </pc:spChg>
        <pc:spChg chg="add mod">
          <ac:chgData name="Nino Philip Ramones" userId="1068934f-e3b4-4e88-ba23-4cb57230c594" providerId="ADAL" clId="{CE1A2483-E38C-48E5-BC81-7BCC41BEAE8B}" dt="2023-03-26T02:26:31.130" v="13036" actId="1036"/>
          <ac:spMkLst>
            <pc:docMk/>
            <pc:sldMk cId="3361120979" sldId="285"/>
            <ac:spMk id="21" creationId="{6BCA70CC-68A2-D09B-3C52-C3C7BCFE638C}"/>
          </ac:spMkLst>
        </pc:spChg>
        <pc:spChg chg="mod">
          <ac:chgData name="Nino Philip Ramones" userId="1068934f-e3b4-4e88-ba23-4cb57230c594" providerId="ADAL" clId="{CE1A2483-E38C-48E5-BC81-7BCC41BEAE8B}" dt="2023-03-24T13:37:38.775" v="7514"/>
          <ac:spMkLst>
            <pc:docMk/>
            <pc:sldMk cId="3361120979" sldId="285"/>
            <ac:spMk id="24" creationId="{FA62F1FF-ABED-4BC9-6E59-D0634D9E1407}"/>
          </ac:spMkLst>
        </pc:spChg>
        <pc:spChg chg="mod">
          <ac:chgData name="Nino Philip Ramones" userId="1068934f-e3b4-4e88-ba23-4cb57230c594" providerId="ADAL" clId="{CE1A2483-E38C-48E5-BC81-7BCC41BEAE8B}" dt="2023-03-24T13:37:38.775" v="7514"/>
          <ac:spMkLst>
            <pc:docMk/>
            <pc:sldMk cId="3361120979" sldId="285"/>
            <ac:spMk id="25" creationId="{2E1D7EDE-7D6B-B810-372C-9BC4B4620FF9}"/>
          </ac:spMkLst>
        </pc:spChg>
        <pc:grpChg chg="del">
          <ac:chgData name="Nino Philip Ramones" userId="1068934f-e3b4-4e88-ba23-4cb57230c594" providerId="ADAL" clId="{CE1A2483-E38C-48E5-BC81-7BCC41BEAE8B}" dt="2023-03-24T13:37:38.302" v="7513" actId="478"/>
          <ac:grpSpMkLst>
            <pc:docMk/>
            <pc:sldMk cId="3361120979" sldId="285"/>
            <ac:grpSpMk id="2" creationId="{67F3DB62-8ACD-0F47-2790-041A8C3C3A76}"/>
          </ac:grpSpMkLst>
        </pc:grpChg>
        <pc:grpChg chg="del">
          <ac:chgData name="Nino Philip Ramones" userId="1068934f-e3b4-4e88-ba23-4cb57230c594" providerId="ADAL" clId="{CE1A2483-E38C-48E5-BC81-7BCC41BEAE8B}" dt="2023-03-24T11:24:59.880" v="5562" actId="478"/>
          <ac:grpSpMkLst>
            <pc:docMk/>
            <pc:sldMk cId="3361120979" sldId="285"/>
            <ac:grpSpMk id="10" creationId="{0C81D6C6-F733-3488-65BE-4A37C743DDDF}"/>
          </ac:grpSpMkLst>
        </pc:grpChg>
        <pc:grpChg chg="add mod">
          <ac:chgData name="Nino Philip Ramones" userId="1068934f-e3b4-4e88-ba23-4cb57230c594" providerId="ADAL" clId="{CE1A2483-E38C-48E5-BC81-7BCC41BEAE8B}" dt="2023-03-24T13:37:38.775" v="7514"/>
          <ac:grpSpMkLst>
            <pc:docMk/>
            <pc:sldMk cId="3361120979" sldId="285"/>
            <ac:grpSpMk id="22" creationId="{C90C2E7B-49DE-9AD8-2DD7-9B1F362237D7}"/>
          </ac:grpSpMkLst>
        </pc:grpChg>
        <pc:picChg chg="add mod modCrop">
          <ac:chgData name="Nino Philip Ramones" userId="1068934f-e3b4-4e88-ba23-4cb57230c594" providerId="ADAL" clId="{CE1A2483-E38C-48E5-BC81-7BCC41BEAE8B}" dt="2023-03-24T12:14:38.449" v="6194" actId="14100"/>
          <ac:picMkLst>
            <pc:docMk/>
            <pc:sldMk cId="3361120979" sldId="285"/>
            <ac:picMk id="15" creationId="{CB58F947-C919-5D6F-C607-D8D4EAE13F5E}"/>
          </ac:picMkLst>
        </pc:picChg>
        <pc:picChg chg="add mod modCrop">
          <ac:chgData name="Nino Philip Ramones" userId="1068934f-e3b4-4e88-ba23-4cb57230c594" providerId="ADAL" clId="{CE1A2483-E38C-48E5-BC81-7BCC41BEAE8B}" dt="2023-03-24T12:16:19.195" v="6202" actId="1076"/>
          <ac:picMkLst>
            <pc:docMk/>
            <pc:sldMk cId="3361120979" sldId="285"/>
            <ac:picMk id="17" creationId="{E89061CF-D4B1-11BA-383B-0C1803DFB5B0}"/>
          </ac:picMkLst>
        </pc:picChg>
        <pc:picChg chg="add mod modCrop">
          <ac:chgData name="Nino Philip Ramones" userId="1068934f-e3b4-4e88-ba23-4cb57230c594" providerId="ADAL" clId="{CE1A2483-E38C-48E5-BC81-7BCC41BEAE8B}" dt="2023-03-24T12:16:13.517" v="6201" actId="1076"/>
          <ac:picMkLst>
            <pc:docMk/>
            <pc:sldMk cId="3361120979" sldId="285"/>
            <ac:picMk id="19" creationId="{805D0939-829F-B065-84B1-FC361DECC4DB}"/>
          </ac:picMkLst>
        </pc:picChg>
        <pc:picChg chg="del">
          <ac:chgData name="Nino Philip Ramones" userId="1068934f-e3b4-4e88-ba23-4cb57230c594" providerId="ADAL" clId="{CE1A2483-E38C-48E5-BC81-7BCC41BEAE8B}" dt="2023-03-24T11:24:57.043" v="5561" actId="478"/>
          <ac:picMkLst>
            <pc:docMk/>
            <pc:sldMk cId="3361120979" sldId="285"/>
            <ac:picMk id="1026" creationId="{279DC88B-F6B3-4DD7-6846-9EBFD6EBCFAC}"/>
          </ac:picMkLst>
        </pc:picChg>
        <pc:cxnChg chg="mod">
          <ac:chgData name="Nino Philip Ramones" userId="1068934f-e3b4-4e88-ba23-4cb57230c594" providerId="ADAL" clId="{CE1A2483-E38C-48E5-BC81-7BCC41BEAE8B}" dt="2023-03-24T13:37:38.775" v="7514"/>
          <ac:cxnSpMkLst>
            <pc:docMk/>
            <pc:sldMk cId="3361120979" sldId="285"/>
            <ac:cxnSpMk id="23" creationId="{C9DFE760-55A6-6DC6-813A-DB63742B82B0}"/>
          </ac:cxnSpMkLst>
        </pc:cxnChg>
      </pc:sldChg>
      <pc:sldChg chg="add del">
        <pc:chgData name="Nino Philip Ramones" userId="1068934f-e3b4-4e88-ba23-4cb57230c594" providerId="ADAL" clId="{CE1A2483-E38C-48E5-BC81-7BCC41BEAE8B}" dt="2023-03-24T11:24:39.459" v="5534" actId="47"/>
        <pc:sldMkLst>
          <pc:docMk/>
          <pc:sldMk cId="3707134678" sldId="285"/>
        </pc:sldMkLst>
      </pc:sldChg>
      <pc:sldChg chg="addSp delSp modSp add mod ord">
        <pc:chgData name="Nino Philip Ramones" userId="1068934f-e3b4-4e88-ba23-4cb57230c594" providerId="ADAL" clId="{CE1A2483-E38C-48E5-BC81-7BCC41BEAE8B}" dt="2023-03-26T01:32:58.717" v="12381" actId="20577"/>
        <pc:sldMkLst>
          <pc:docMk/>
          <pc:sldMk cId="2198950249" sldId="286"/>
        </pc:sldMkLst>
        <pc:spChg chg="add mod">
          <ac:chgData name="Nino Philip Ramones" userId="1068934f-e3b4-4e88-ba23-4cb57230c594" providerId="ADAL" clId="{CE1A2483-E38C-48E5-BC81-7BCC41BEAE8B}" dt="2023-03-24T14:27:32.967" v="7719" actId="20577"/>
          <ac:spMkLst>
            <pc:docMk/>
            <pc:sldMk cId="2198950249" sldId="286"/>
            <ac:spMk id="2" creationId="{05373617-D585-BAF0-0B5B-D2CF324A4D6B}"/>
          </ac:spMkLst>
        </pc:spChg>
        <pc:spChg chg="mod">
          <ac:chgData name="Nino Philip Ramones" userId="1068934f-e3b4-4e88-ba23-4cb57230c594" providerId="ADAL" clId="{CE1A2483-E38C-48E5-BC81-7BCC41BEAE8B}" dt="2023-03-26T01:32:58.717" v="12381" actId="20577"/>
          <ac:spMkLst>
            <pc:docMk/>
            <pc:sldMk cId="2198950249" sldId="286"/>
            <ac:spMk id="6" creationId="{1C139C71-43D8-DA15-F46A-8598CDF1F78A}"/>
          </ac:spMkLst>
        </pc:spChg>
        <pc:spChg chg="del">
          <ac:chgData name="Nino Philip Ramones" userId="1068934f-e3b4-4e88-ba23-4cb57230c594" providerId="ADAL" clId="{CE1A2483-E38C-48E5-BC81-7BCC41BEAE8B}" dt="2023-03-24T14:27:25.558" v="7704" actId="478"/>
          <ac:spMkLst>
            <pc:docMk/>
            <pc:sldMk cId="2198950249" sldId="286"/>
            <ac:spMk id="8" creationId="{32B64BE8-E37B-9676-4EB5-17CAABB97627}"/>
          </ac:spMkLst>
        </pc:spChg>
        <pc:spChg chg="add mod">
          <ac:chgData name="Nino Philip Ramones" userId="1068934f-e3b4-4e88-ba23-4cb57230c594" providerId="ADAL" clId="{CE1A2483-E38C-48E5-BC81-7BCC41BEAE8B}" dt="2023-03-25T09:08:27.495" v="8657" actId="164"/>
          <ac:spMkLst>
            <pc:docMk/>
            <pc:sldMk cId="2198950249" sldId="286"/>
            <ac:spMk id="12" creationId="{A03D9DDB-0911-CCC6-289E-FE03CE9C7E57}"/>
          </ac:spMkLst>
        </pc:spChg>
        <pc:spChg chg="add del mod">
          <ac:chgData name="Nino Philip Ramones" userId="1068934f-e3b4-4e88-ba23-4cb57230c594" providerId="ADAL" clId="{CE1A2483-E38C-48E5-BC81-7BCC41BEAE8B}" dt="2023-03-25T09:11:07.362" v="8924" actId="478"/>
          <ac:spMkLst>
            <pc:docMk/>
            <pc:sldMk cId="2198950249" sldId="286"/>
            <ac:spMk id="14" creationId="{21D15DCA-E0C5-986C-875B-8895929A72DA}"/>
          </ac:spMkLst>
        </pc:spChg>
        <pc:spChg chg="del">
          <ac:chgData name="Nino Philip Ramones" userId="1068934f-e3b4-4e88-ba23-4cb57230c594" providerId="ADAL" clId="{CE1A2483-E38C-48E5-BC81-7BCC41BEAE8B}" dt="2023-03-24T14:27:05.106" v="7701" actId="478"/>
          <ac:spMkLst>
            <pc:docMk/>
            <pc:sldMk cId="2198950249" sldId="286"/>
            <ac:spMk id="19" creationId="{595C8069-4FD3-1605-88CE-F6979A3F5081}"/>
          </ac:spMkLst>
        </pc:spChg>
        <pc:spChg chg="del">
          <ac:chgData name="Nino Philip Ramones" userId="1068934f-e3b4-4e88-ba23-4cb57230c594" providerId="ADAL" clId="{CE1A2483-E38C-48E5-BC81-7BCC41BEAE8B}" dt="2023-03-24T14:27:08.527" v="7702" actId="478"/>
          <ac:spMkLst>
            <pc:docMk/>
            <pc:sldMk cId="2198950249" sldId="286"/>
            <ac:spMk id="22" creationId="{23A03D95-62C3-EB9B-0FA8-EE8A8F46A45B}"/>
          </ac:spMkLst>
        </pc:spChg>
        <pc:grpChg chg="add mod">
          <ac:chgData name="Nino Philip Ramones" userId="1068934f-e3b4-4e88-ba23-4cb57230c594" providerId="ADAL" clId="{CE1A2483-E38C-48E5-BC81-7BCC41BEAE8B}" dt="2023-03-25T09:11:15.461" v="8936" actId="1035"/>
          <ac:grpSpMkLst>
            <pc:docMk/>
            <pc:sldMk cId="2198950249" sldId="286"/>
            <ac:grpSpMk id="15" creationId="{C25BAF9D-648B-5DF1-5DA2-51603A64AE61}"/>
          </ac:grpSpMkLst>
        </pc:grpChg>
        <pc:grpChg chg="del">
          <ac:chgData name="Nino Philip Ramones" userId="1068934f-e3b4-4e88-ba23-4cb57230c594" providerId="ADAL" clId="{CE1A2483-E38C-48E5-BC81-7BCC41BEAE8B}" dt="2023-03-24T14:27:05.106" v="7701" actId="478"/>
          <ac:grpSpMkLst>
            <pc:docMk/>
            <pc:sldMk cId="2198950249" sldId="286"/>
            <ac:grpSpMk id="18" creationId="{468619EB-5F72-0578-B566-9615FF705FBA}"/>
          </ac:grpSpMkLst>
        </pc:grpChg>
        <pc:picChg chg="add mod modCrop">
          <ac:chgData name="Nino Philip Ramones" userId="1068934f-e3b4-4e88-ba23-4cb57230c594" providerId="ADAL" clId="{CE1A2483-E38C-48E5-BC81-7BCC41BEAE8B}" dt="2023-03-25T09:08:27.495" v="8657" actId="164"/>
          <ac:picMkLst>
            <pc:docMk/>
            <pc:sldMk cId="2198950249" sldId="286"/>
            <ac:picMk id="4" creationId="{FA791576-C960-D6DC-035D-DFE9D8716961}"/>
          </ac:picMkLst>
        </pc:picChg>
        <pc:picChg chg="add mod modCrop">
          <ac:chgData name="Nino Philip Ramones" userId="1068934f-e3b4-4e88-ba23-4cb57230c594" providerId="ADAL" clId="{CE1A2483-E38C-48E5-BC81-7BCC41BEAE8B}" dt="2023-03-25T09:08:27.495" v="8657" actId="164"/>
          <ac:picMkLst>
            <pc:docMk/>
            <pc:sldMk cId="2198950249" sldId="286"/>
            <ac:picMk id="7" creationId="{9009E13D-25E9-0ED3-F1FB-B871F2C29CBF}"/>
          </ac:picMkLst>
        </pc:picChg>
        <pc:picChg chg="add mod modCrop">
          <ac:chgData name="Nino Philip Ramones" userId="1068934f-e3b4-4e88-ba23-4cb57230c594" providerId="ADAL" clId="{CE1A2483-E38C-48E5-BC81-7BCC41BEAE8B}" dt="2023-03-25T09:08:27.495" v="8657" actId="164"/>
          <ac:picMkLst>
            <pc:docMk/>
            <pc:sldMk cId="2198950249" sldId="286"/>
            <ac:picMk id="10" creationId="{6209A5CC-FDB7-6171-F00E-96122C493CE4}"/>
          </ac:picMkLst>
        </pc:picChg>
        <pc:picChg chg="del">
          <ac:chgData name="Nino Philip Ramones" userId="1068934f-e3b4-4e88-ba23-4cb57230c594" providerId="ADAL" clId="{CE1A2483-E38C-48E5-BC81-7BCC41BEAE8B}" dt="2023-03-24T14:27:08.527" v="7702" actId="478"/>
          <ac:picMkLst>
            <pc:docMk/>
            <pc:sldMk cId="2198950249" sldId="286"/>
            <ac:picMk id="2050" creationId="{FE5D3419-CBCC-E3CE-0834-5E0B343A6275}"/>
          </ac:picMkLst>
        </pc:picChg>
      </pc:sldChg>
      <pc:sldChg chg="addSp delSp modSp add mod">
        <pc:chgData name="Nino Philip Ramones" userId="1068934f-e3b4-4e88-ba23-4cb57230c594" providerId="ADAL" clId="{CE1A2483-E38C-48E5-BC81-7BCC41BEAE8B}" dt="2023-03-26T07:45:18.112" v="21869" actId="1076"/>
        <pc:sldMkLst>
          <pc:docMk/>
          <pc:sldMk cId="2964066685" sldId="287"/>
        </pc:sldMkLst>
        <pc:spChg chg="mod">
          <ac:chgData name="Nino Philip Ramones" userId="1068934f-e3b4-4e88-ba23-4cb57230c594" providerId="ADAL" clId="{CE1A2483-E38C-48E5-BC81-7BCC41BEAE8B}" dt="2023-03-25T09:55:51.082" v="9130" actId="20577"/>
          <ac:spMkLst>
            <pc:docMk/>
            <pc:sldMk cId="2964066685" sldId="287"/>
            <ac:spMk id="2" creationId="{05373617-D585-BAF0-0B5B-D2CF324A4D6B}"/>
          </ac:spMkLst>
        </pc:spChg>
        <pc:spChg chg="add del mod">
          <ac:chgData name="Nino Philip Ramones" userId="1068934f-e3b4-4e88-ba23-4cb57230c594" providerId="ADAL" clId="{CE1A2483-E38C-48E5-BC81-7BCC41BEAE8B}" dt="2023-03-25T10:11:25.755" v="10003" actId="20577"/>
          <ac:spMkLst>
            <pc:docMk/>
            <pc:sldMk cId="2964066685" sldId="287"/>
            <ac:spMk id="6" creationId="{1C139C71-43D8-DA15-F46A-8598CDF1F78A}"/>
          </ac:spMkLst>
        </pc:spChg>
        <pc:spChg chg="mod topLvl">
          <ac:chgData name="Nino Philip Ramones" userId="1068934f-e3b4-4e88-ba23-4cb57230c594" providerId="ADAL" clId="{CE1A2483-E38C-48E5-BC81-7BCC41BEAE8B}" dt="2023-03-25T10:13:23.457" v="10014" actId="20577"/>
          <ac:spMkLst>
            <pc:docMk/>
            <pc:sldMk cId="2964066685" sldId="287"/>
            <ac:spMk id="12" creationId="{A03D9DDB-0911-CCC6-289E-FE03CE9C7E57}"/>
          </ac:spMkLst>
        </pc:spChg>
        <pc:spChg chg="add del mod">
          <ac:chgData name="Nino Philip Ramones" userId="1068934f-e3b4-4e88-ba23-4cb57230c594" providerId="ADAL" clId="{CE1A2483-E38C-48E5-BC81-7BCC41BEAE8B}" dt="2023-03-25T10:08:39.451" v="9964" actId="478"/>
          <ac:spMkLst>
            <pc:docMk/>
            <pc:sldMk cId="2964066685" sldId="287"/>
            <ac:spMk id="14" creationId="{CF313EB5-3183-30EC-90B8-3B965AA985CB}"/>
          </ac:spMkLst>
        </pc:spChg>
        <pc:spChg chg="add mod">
          <ac:chgData name="Nino Philip Ramones" userId="1068934f-e3b4-4e88-ba23-4cb57230c594" providerId="ADAL" clId="{CE1A2483-E38C-48E5-BC81-7BCC41BEAE8B}" dt="2023-03-26T01:24:24.207" v="12166" actId="1035"/>
          <ac:spMkLst>
            <pc:docMk/>
            <pc:sldMk cId="2964066685" sldId="287"/>
            <ac:spMk id="16" creationId="{B9691CAE-C393-DAEA-4FF9-5454469604B3}"/>
          </ac:spMkLst>
        </pc:spChg>
        <pc:spChg chg="mod">
          <ac:chgData name="Nino Philip Ramones" userId="1068934f-e3b4-4e88-ba23-4cb57230c594" providerId="ADAL" clId="{CE1A2483-E38C-48E5-BC81-7BCC41BEAE8B}" dt="2023-03-26T07:44:54.419" v="21864"/>
          <ac:spMkLst>
            <pc:docMk/>
            <pc:sldMk cId="2964066685" sldId="287"/>
            <ac:spMk id="18" creationId="{CB38203D-2FB3-4A7C-0B6A-9ABDFB1D3957}"/>
          </ac:spMkLst>
        </pc:spChg>
        <pc:spChg chg="mod">
          <ac:chgData name="Nino Philip Ramones" userId="1068934f-e3b4-4e88-ba23-4cb57230c594" providerId="ADAL" clId="{CE1A2483-E38C-48E5-BC81-7BCC41BEAE8B}" dt="2023-03-26T07:44:54.419" v="21864"/>
          <ac:spMkLst>
            <pc:docMk/>
            <pc:sldMk cId="2964066685" sldId="287"/>
            <ac:spMk id="19" creationId="{C9B24A16-8630-1353-F1E1-CEE5F73545AA}"/>
          </ac:spMkLst>
        </pc:spChg>
        <pc:spChg chg="mod">
          <ac:chgData name="Nino Philip Ramones" userId="1068934f-e3b4-4e88-ba23-4cb57230c594" providerId="ADAL" clId="{CE1A2483-E38C-48E5-BC81-7BCC41BEAE8B}" dt="2023-03-26T07:44:54.419" v="21864"/>
          <ac:spMkLst>
            <pc:docMk/>
            <pc:sldMk cId="2964066685" sldId="287"/>
            <ac:spMk id="20" creationId="{2DA08AFC-6BC8-99C1-0855-DA8A63764A1A}"/>
          </ac:spMkLst>
        </pc:spChg>
        <pc:spChg chg="mod">
          <ac:chgData name="Nino Philip Ramones" userId="1068934f-e3b4-4e88-ba23-4cb57230c594" providerId="ADAL" clId="{CE1A2483-E38C-48E5-BC81-7BCC41BEAE8B}" dt="2023-03-26T07:44:54.419" v="21864"/>
          <ac:spMkLst>
            <pc:docMk/>
            <pc:sldMk cId="2964066685" sldId="287"/>
            <ac:spMk id="21" creationId="{CB3D7E9E-D779-F5AA-015F-6F1DEA0B38C5}"/>
          </ac:spMkLst>
        </pc:spChg>
        <pc:grpChg chg="del">
          <ac:chgData name="Nino Philip Ramones" userId="1068934f-e3b4-4e88-ba23-4cb57230c594" providerId="ADAL" clId="{CE1A2483-E38C-48E5-BC81-7BCC41BEAE8B}" dt="2023-03-25T09:55:58.188" v="9131" actId="165"/>
          <ac:grpSpMkLst>
            <pc:docMk/>
            <pc:sldMk cId="2964066685" sldId="287"/>
            <ac:grpSpMk id="15" creationId="{C25BAF9D-648B-5DF1-5DA2-51603A64AE61}"/>
          </ac:grpSpMkLst>
        </pc:grpChg>
        <pc:grpChg chg="add mod">
          <ac:chgData name="Nino Philip Ramones" userId="1068934f-e3b4-4e88-ba23-4cb57230c594" providerId="ADAL" clId="{CE1A2483-E38C-48E5-BC81-7BCC41BEAE8B}" dt="2023-03-26T07:45:18.112" v="21869" actId="1076"/>
          <ac:grpSpMkLst>
            <pc:docMk/>
            <pc:sldMk cId="2964066685" sldId="287"/>
            <ac:grpSpMk id="17" creationId="{B6DFC349-B4C9-2ED6-A03A-C017B60593C4}"/>
          </ac:grpSpMkLst>
        </pc:grpChg>
        <pc:picChg chg="del mod topLvl">
          <ac:chgData name="Nino Philip Ramones" userId="1068934f-e3b4-4e88-ba23-4cb57230c594" providerId="ADAL" clId="{CE1A2483-E38C-48E5-BC81-7BCC41BEAE8B}" dt="2023-03-25T09:58:56.176" v="9175" actId="478"/>
          <ac:picMkLst>
            <pc:docMk/>
            <pc:sldMk cId="2964066685" sldId="287"/>
            <ac:picMk id="4" creationId="{FA791576-C960-D6DC-035D-DFE9D8716961}"/>
          </ac:picMkLst>
        </pc:picChg>
        <pc:picChg chg="add mod ord modCrop">
          <ac:chgData name="Nino Philip Ramones" userId="1068934f-e3b4-4e88-ba23-4cb57230c594" providerId="ADAL" clId="{CE1A2483-E38C-48E5-BC81-7BCC41BEAE8B}" dt="2023-03-25T09:58:53.361" v="9174" actId="167"/>
          <ac:picMkLst>
            <pc:docMk/>
            <pc:sldMk cId="2964066685" sldId="287"/>
            <ac:picMk id="5" creationId="{8C70D0E4-7553-688A-6B14-33A676F8ECC5}"/>
          </ac:picMkLst>
        </pc:picChg>
        <pc:picChg chg="del mod topLvl">
          <ac:chgData name="Nino Philip Ramones" userId="1068934f-e3b4-4e88-ba23-4cb57230c594" providerId="ADAL" clId="{CE1A2483-E38C-48E5-BC81-7BCC41BEAE8B}" dt="2023-03-25T09:58:56.176" v="9175" actId="478"/>
          <ac:picMkLst>
            <pc:docMk/>
            <pc:sldMk cId="2964066685" sldId="287"/>
            <ac:picMk id="7" creationId="{9009E13D-25E9-0ED3-F1FB-B871F2C29CBF}"/>
          </ac:picMkLst>
        </pc:picChg>
        <pc:picChg chg="add mod ord modCrop">
          <ac:chgData name="Nino Philip Ramones" userId="1068934f-e3b4-4e88-ba23-4cb57230c594" providerId="ADAL" clId="{CE1A2483-E38C-48E5-BC81-7BCC41BEAE8B}" dt="2023-03-25T10:12:48.205" v="10006" actId="1076"/>
          <ac:picMkLst>
            <pc:docMk/>
            <pc:sldMk cId="2964066685" sldId="287"/>
            <ac:picMk id="9" creationId="{1BB7ACA0-0C22-7849-4739-EDBD8162DAD0}"/>
          </ac:picMkLst>
        </pc:picChg>
        <pc:picChg chg="del mod topLvl">
          <ac:chgData name="Nino Philip Ramones" userId="1068934f-e3b4-4e88-ba23-4cb57230c594" providerId="ADAL" clId="{CE1A2483-E38C-48E5-BC81-7BCC41BEAE8B}" dt="2023-03-25T09:58:56.176" v="9175" actId="478"/>
          <ac:picMkLst>
            <pc:docMk/>
            <pc:sldMk cId="2964066685" sldId="287"/>
            <ac:picMk id="10" creationId="{6209A5CC-FDB7-6171-F00E-96122C493CE4}"/>
          </ac:picMkLst>
        </pc:picChg>
        <pc:picChg chg="add mod ord modCrop">
          <ac:chgData name="Nino Philip Ramones" userId="1068934f-e3b4-4e88-ba23-4cb57230c594" providerId="ADAL" clId="{CE1A2483-E38C-48E5-BC81-7BCC41BEAE8B}" dt="2023-03-25T09:58:53.361" v="9174" actId="167"/>
          <ac:picMkLst>
            <pc:docMk/>
            <pc:sldMk cId="2964066685" sldId="287"/>
            <ac:picMk id="13" creationId="{E7CF9C52-DC56-D589-C1BE-FC00535916B1}"/>
          </ac:picMkLst>
        </pc:picChg>
        <pc:picChg chg="add del mod">
          <ac:chgData name="Nino Philip Ramones" userId="1068934f-e3b4-4e88-ba23-4cb57230c594" providerId="ADAL" clId="{CE1A2483-E38C-48E5-BC81-7BCC41BEAE8B}" dt="2023-03-26T01:23:46.400" v="12158" actId="478"/>
          <ac:picMkLst>
            <pc:docMk/>
            <pc:sldMk cId="2964066685" sldId="287"/>
            <ac:picMk id="1028" creationId="{9053E19E-12E3-CC2A-9662-54192D832490}"/>
          </ac:picMkLst>
        </pc:picChg>
        <pc:picChg chg="add mod">
          <ac:chgData name="Nino Philip Ramones" userId="1068934f-e3b4-4e88-ba23-4cb57230c594" providerId="ADAL" clId="{CE1A2483-E38C-48E5-BC81-7BCC41BEAE8B}" dt="2023-03-26T01:24:24.207" v="12166" actId="1035"/>
          <ac:picMkLst>
            <pc:docMk/>
            <pc:sldMk cId="2964066685" sldId="287"/>
            <ac:picMk id="1030" creationId="{679B4984-3835-29CD-BBE3-4D7046309456}"/>
          </ac:picMkLst>
        </pc:picChg>
      </pc:sldChg>
      <pc:sldChg chg="addSp delSp modSp add mod">
        <pc:chgData name="Nino Philip Ramones" userId="1068934f-e3b4-4e88-ba23-4cb57230c594" providerId="ADAL" clId="{CE1A2483-E38C-48E5-BC81-7BCC41BEAE8B}" dt="2023-03-26T02:27:20.629" v="13067" actId="20577"/>
        <pc:sldMkLst>
          <pc:docMk/>
          <pc:sldMk cId="2474797160" sldId="288"/>
        </pc:sldMkLst>
        <pc:spChg chg="mod">
          <ac:chgData name="Nino Philip Ramones" userId="1068934f-e3b4-4e88-ba23-4cb57230c594" providerId="ADAL" clId="{CE1A2483-E38C-48E5-BC81-7BCC41BEAE8B}" dt="2023-03-25T10:58:51.864" v="10168" actId="20577"/>
          <ac:spMkLst>
            <pc:docMk/>
            <pc:sldMk cId="2474797160" sldId="288"/>
            <ac:spMk id="2" creationId="{05373617-D585-BAF0-0B5B-D2CF324A4D6B}"/>
          </ac:spMkLst>
        </pc:spChg>
        <pc:spChg chg="mod">
          <ac:chgData name="Nino Philip Ramones" userId="1068934f-e3b4-4e88-ba23-4cb57230c594" providerId="ADAL" clId="{CE1A2483-E38C-48E5-BC81-7BCC41BEAE8B}" dt="2023-03-26T02:27:20.629" v="13067" actId="20577"/>
          <ac:spMkLst>
            <pc:docMk/>
            <pc:sldMk cId="2474797160" sldId="288"/>
            <ac:spMk id="6" creationId="{1C139C71-43D8-DA15-F46A-8598CDF1F78A}"/>
          </ac:spMkLst>
        </pc:spChg>
        <pc:spChg chg="mod ord">
          <ac:chgData name="Nino Philip Ramones" userId="1068934f-e3b4-4e88-ba23-4cb57230c594" providerId="ADAL" clId="{CE1A2483-E38C-48E5-BC81-7BCC41BEAE8B}" dt="2023-03-26T00:31:33.809" v="11283" actId="1036"/>
          <ac:spMkLst>
            <pc:docMk/>
            <pc:sldMk cId="2474797160" sldId="288"/>
            <ac:spMk id="12" creationId="{A03D9DDB-0911-CCC6-289E-FE03CE9C7E57}"/>
          </ac:spMkLst>
        </pc:spChg>
        <pc:spChg chg="del">
          <ac:chgData name="Nino Philip Ramones" userId="1068934f-e3b4-4e88-ba23-4cb57230c594" providerId="ADAL" clId="{CE1A2483-E38C-48E5-BC81-7BCC41BEAE8B}" dt="2023-03-25T10:59:43.969" v="10169" actId="478"/>
          <ac:spMkLst>
            <pc:docMk/>
            <pc:sldMk cId="2474797160" sldId="288"/>
            <ac:spMk id="16" creationId="{B9691CAE-C393-DAEA-4FF9-5454469604B3}"/>
          </ac:spMkLst>
        </pc:spChg>
        <pc:picChg chg="add mod modCrop">
          <ac:chgData name="Nino Philip Ramones" userId="1068934f-e3b4-4e88-ba23-4cb57230c594" providerId="ADAL" clId="{CE1A2483-E38C-48E5-BC81-7BCC41BEAE8B}" dt="2023-03-26T00:31:33.809" v="11283" actId="1036"/>
          <ac:picMkLst>
            <pc:docMk/>
            <pc:sldMk cId="2474797160" sldId="288"/>
            <ac:picMk id="4" creationId="{F80FEB30-9E07-DFAD-ECA1-FF3600E6B0A8}"/>
          </ac:picMkLst>
        </pc:picChg>
        <pc:picChg chg="del">
          <ac:chgData name="Nino Philip Ramones" userId="1068934f-e3b4-4e88-ba23-4cb57230c594" providerId="ADAL" clId="{CE1A2483-E38C-48E5-BC81-7BCC41BEAE8B}" dt="2023-03-25T10:59:43.969" v="10169" actId="478"/>
          <ac:picMkLst>
            <pc:docMk/>
            <pc:sldMk cId="2474797160" sldId="288"/>
            <ac:picMk id="5" creationId="{8C70D0E4-7553-688A-6B14-33A676F8ECC5}"/>
          </ac:picMkLst>
        </pc:picChg>
        <pc:picChg chg="del">
          <ac:chgData name="Nino Philip Ramones" userId="1068934f-e3b4-4e88-ba23-4cb57230c594" providerId="ADAL" clId="{CE1A2483-E38C-48E5-BC81-7BCC41BEAE8B}" dt="2023-03-25T10:59:43.969" v="10169" actId="478"/>
          <ac:picMkLst>
            <pc:docMk/>
            <pc:sldMk cId="2474797160" sldId="288"/>
            <ac:picMk id="9" creationId="{1BB7ACA0-0C22-7849-4739-EDBD8162DAD0}"/>
          </ac:picMkLst>
        </pc:picChg>
        <pc:picChg chg="del">
          <ac:chgData name="Nino Philip Ramones" userId="1068934f-e3b4-4e88-ba23-4cb57230c594" providerId="ADAL" clId="{CE1A2483-E38C-48E5-BC81-7BCC41BEAE8B}" dt="2023-03-25T10:59:43.969" v="10169" actId="478"/>
          <ac:picMkLst>
            <pc:docMk/>
            <pc:sldMk cId="2474797160" sldId="288"/>
            <ac:picMk id="13" creationId="{E7CF9C52-DC56-D589-C1BE-FC00535916B1}"/>
          </ac:picMkLst>
        </pc:picChg>
        <pc:picChg chg="del">
          <ac:chgData name="Nino Philip Ramones" userId="1068934f-e3b4-4e88-ba23-4cb57230c594" providerId="ADAL" clId="{CE1A2483-E38C-48E5-BC81-7BCC41BEAE8B}" dt="2023-03-25T10:59:43.969" v="10169" actId="478"/>
          <ac:picMkLst>
            <pc:docMk/>
            <pc:sldMk cId="2474797160" sldId="288"/>
            <ac:picMk id="1028" creationId="{9053E19E-12E3-CC2A-9662-54192D832490}"/>
          </ac:picMkLst>
        </pc:picChg>
      </pc:sldChg>
      <pc:sldChg chg="add del ord">
        <pc:chgData name="Nino Philip Ramones" userId="1068934f-e3b4-4e88-ba23-4cb57230c594" providerId="ADAL" clId="{CE1A2483-E38C-48E5-BC81-7BCC41BEAE8B}" dt="2023-03-26T00:55:43.574" v="11399" actId="47"/>
        <pc:sldMkLst>
          <pc:docMk/>
          <pc:sldMk cId="3489249307" sldId="289"/>
        </pc:sldMkLst>
      </pc:sldChg>
      <pc:sldChg chg="addSp delSp modSp add mod ord">
        <pc:chgData name="Nino Philip Ramones" userId="1068934f-e3b4-4e88-ba23-4cb57230c594" providerId="ADAL" clId="{CE1A2483-E38C-48E5-BC81-7BCC41BEAE8B}" dt="2023-03-26T02:41:40.601" v="13677" actId="1036"/>
        <pc:sldMkLst>
          <pc:docMk/>
          <pc:sldMk cId="3945412091" sldId="289"/>
        </pc:sldMkLst>
        <pc:spChg chg="mod">
          <ac:chgData name="Nino Philip Ramones" userId="1068934f-e3b4-4e88-ba23-4cb57230c594" providerId="ADAL" clId="{CE1A2483-E38C-48E5-BC81-7BCC41BEAE8B}" dt="2023-03-26T00:56:27.368" v="11450" actId="20577"/>
          <ac:spMkLst>
            <pc:docMk/>
            <pc:sldMk cId="3945412091" sldId="289"/>
            <ac:spMk id="2" creationId="{05373617-D585-BAF0-0B5B-D2CF324A4D6B}"/>
          </ac:spMkLst>
        </pc:spChg>
        <pc:spChg chg="mod">
          <ac:chgData name="Nino Philip Ramones" userId="1068934f-e3b4-4e88-ba23-4cb57230c594" providerId="ADAL" clId="{CE1A2483-E38C-48E5-BC81-7BCC41BEAE8B}" dt="2023-03-26T01:34:13.465" v="12434" actId="2711"/>
          <ac:spMkLst>
            <pc:docMk/>
            <pc:sldMk cId="3945412091" sldId="289"/>
            <ac:spMk id="6" creationId="{1C139C71-43D8-DA15-F46A-8598CDF1F78A}"/>
          </ac:spMkLst>
        </pc:spChg>
        <pc:spChg chg="add mod">
          <ac:chgData name="Nino Philip Ramones" userId="1068934f-e3b4-4e88-ba23-4cb57230c594" providerId="ADAL" clId="{CE1A2483-E38C-48E5-BC81-7BCC41BEAE8B}" dt="2023-03-26T01:35:16.887" v="12437" actId="2711"/>
          <ac:spMkLst>
            <pc:docMk/>
            <pc:sldMk cId="3945412091" sldId="289"/>
            <ac:spMk id="8" creationId="{39088E25-DA30-5952-1F56-05AF9F5E2157}"/>
          </ac:spMkLst>
        </pc:spChg>
        <pc:spChg chg="add del mod">
          <ac:chgData name="Nino Philip Ramones" userId="1068934f-e3b4-4e88-ba23-4cb57230c594" providerId="ADAL" clId="{CE1A2483-E38C-48E5-BC81-7BCC41BEAE8B}" dt="2023-03-26T01:30:00.333" v="12339"/>
          <ac:spMkLst>
            <pc:docMk/>
            <pc:sldMk cId="3945412091" sldId="289"/>
            <ac:spMk id="9" creationId="{E6805876-85BE-79F8-D575-C46FCC327154}"/>
          </ac:spMkLst>
        </pc:spChg>
        <pc:spChg chg="mod topLvl">
          <ac:chgData name="Nino Philip Ramones" userId="1068934f-e3b4-4e88-ba23-4cb57230c594" providerId="ADAL" clId="{CE1A2483-E38C-48E5-BC81-7BCC41BEAE8B}" dt="2023-03-26T02:41:40.601" v="13677" actId="1036"/>
          <ac:spMkLst>
            <pc:docMk/>
            <pc:sldMk cId="3945412091" sldId="289"/>
            <ac:spMk id="12" creationId="{A03D9DDB-0911-CCC6-289E-FE03CE9C7E57}"/>
          </ac:spMkLst>
        </pc:spChg>
        <pc:grpChg chg="del">
          <ac:chgData name="Nino Philip Ramones" userId="1068934f-e3b4-4e88-ba23-4cb57230c594" providerId="ADAL" clId="{CE1A2483-E38C-48E5-BC81-7BCC41BEAE8B}" dt="2023-03-26T00:56:43.405" v="11451" actId="478"/>
          <ac:grpSpMkLst>
            <pc:docMk/>
            <pc:sldMk cId="3945412091" sldId="289"/>
            <ac:grpSpMk id="15" creationId="{C25BAF9D-648B-5DF1-5DA2-51603A64AE61}"/>
          </ac:grpSpMkLst>
        </pc:grpChg>
        <pc:picChg chg="del">
          <ac:chgData name="Nino Philip Ramones" userId="1068934f-e3b4-4e88-ba23-4cb57230c594" providerId="ADAL" clId="{CE1A2483-E38C-48E5-BC81-7BCC41BEAE8B}" dt="2023-03-26T00:56:43.405" v="11451" actId="478"/>
          <ac:picMkLst>
            <pc:docMk/>
            <pc:sldMk cId="3945412091" sldId="289"/>
            <ac:picMk id="4" creationId="{FA791576-C960-D6DC-035D-DFE9D8716961}"/>
          </ac:picMkLst>
        </pc:picChg>
        <pc:picChg chg="add mod modCrop">
          <ac:chgData name="Nino Philip Ramones" userId="1068934f-e3b4-4e88-ba23-4cb57230c594" providerId="ADAL" clId="{CE1A2483-E38C-48E5-BC81-7BCC41BEAE8B}" dt="2023-03-26T02:41:40.601" v="13677" actId="1036"/>
          <ac:picMkLst>
            <pc:docMk/>
            <pc:sldMk cId="3945412091" sldId="289"/>
            <ac:picMk id="5" creationId="{9C4CA27C-CA0F-BC98-6B23-53246FF191BB}"/>
          </ac:picMkLst>
        </pc:picChg>
        <pc:picChg chg="del">
          <ac:chgData name="Nino Philip Ramones" userId="1068934f-e3b4-4e88-ba23-4cb57230c594" providerId="ADAL" clId="{CE1A2483-E38C-48E5-BC81-7BCC41BEAE8B}" dt="2023-03-26T00:56:43.405" v="11451" actId="478"/>
          <ac:picMkLst>
            <pc:docMk/>
            <pc:sldMk cId="3945412091" sldId="289"/>
            <ac:picMk id="7" creationId="{9009E13D-25E9-0ED3-F1FB-B871F2C29CBF}"/>
          </ac:picMkLst>
        </pc:picChg>
        <pc:picChg chg="del topLvl">
          <ac:chgData name="Nino Philip Ramones" userId="1068934f-e3b4-4e88-ba23-4cb57230c594" providerId="ADAL" clId="{CE1A2483-E38C-48E5-BC81-7BCC41BEAE8B}" dt="2023-03-26T00:56:43.405" v="11451" actId="478"/>
          <ac:picMkLst>
            <pc:docMk/>
            <pc:sldMk cId="3945412091" sldId="289"/>
            <ac:picMk id="10" creationId="{6209A5CC-FDB7-6171-F00E-96122C493CE4}"/>
          </ac:picMkLst>
        </pc:picChg>
        <pc:picChg chg="add mod">
          <ac:chgData name="Nino Philip Ramones" userId="1068934f-e3b4-4e88-ba23-4cb57230c594" providerId="ADAL" clId="{CE1A2483-E38C-48E5-BC81-7BCC41BEAE8B}" dt="2023-03-26T01:32:29.180" v="12370" actId="14100"/>
          <ac:picMkLst>
            <pc:docMk/>
            <pc:sldMk cId="3945412091" sldId="289"/>
            <ac:picMk id="4098" creationId="{FBFF0E94-ABA5-0C9F-52A2-3D9BC0E52694}"/>
          </ac:picMkLst>
        </pc:picChg>
      </pc:sldChg>
      <pc:sldChg chg="addSp delSp modSp add mod">
        <pc:chgData name="Nino Philip Ramones" userId="1068934f-e3b4-4e88-ba23-4cb57230c594" providerId="ADAL" clId="{CE1A2483-E38C-48E5-BC81-7BCC41BEAE8B}" dt="2023-03-26T08:46:46.764" v="24971" actId="1035"/>
        <pc:sldMkLst>
          <pc:docMk/>
          <pc:sldMk cId="3495413580" sldId="290"/>
        </pc:sldMkLst>
        <pc:spChg chg="mod">
          <ac:chgData name="Nino Philip Ramones" userId="1068934f-e3b4-4e88-ba23-4cb57230c594" providerId="ADAL" clId="{CE1A2483-E38C-48E5-BC81-7BCC41BEAE8B}" dt="2023-03-26T01:36:17.242" v="12469" actId="20577"/>
          <ac:spMkLst>
            <pc:docMk/>
            <pc:sldMk cId="3495413580" sldId="290"/>
            <ac:spMk id="2" creationId="{05373617-D585-BAF0-0B5B-D2CF324A4D6B}"/>
          </ac:spMkLst>
        </pc:spChg>
        <pc:spChg chg="mod">
          <ac:chgData name="Nino Philip Ramones" userId="1068934f-e3b4-4e88-ba23-4cb57230c594" providerId="ADAL" clId="{CE1A2483-E38C-48E5-BC81-7BCC41BEAE8B}" dt="2023-03-26T02:44:46.739" v="13711" actId="2711"/>
          <ac:spMkLst>
            <pc:docMk/>
            <pc:sldMk cId="3495413580" sldId="290"/>
            <ac:spMk id="6" creationId="{1C139C71-43D8-DA15-F46A-8598CDF1F78A}"/>
          </ac:spMkLst>
        </pc:spChg>
        <pc:spChg chg="del">
          <ac:chgData name="Nino Philip Ramones" userId="1068934f-e3b4-4e88-ba23-4cb57230c594" providerId="ADAL" clId="{CE1A2483-E38C-48E5-BC81-7BCC41BEAE8B}" dt="2023-03-26T01:36:22.286" v="12470" actId="478"/>
          <ac:spMkLst>
            <pc:docMk/>
            <pc:sldMk cId="3495413580" sldId="290"/>
            <ac:spMk id="8" creationId="{39088E25-DA30-5952-1F56-05AF9F5E2157}"/>
          </ac:spMkLst>
        </pc:spChg>
        <pc:spChg chg="add mod">
          <ac:chgData name="Nino Philip Ramones" userId="1068934f-e3b4-4e88-ba23-4cb57230c594" providerId="ADAL" clId="{CE1A2483-E38C-48E5-BC81-7BCC41BEAE8B}" dt="2023-03-26T02:46:26.558" v="13750" actId="2711"/>
          <ac:spMkLst>
            <pc:docMk/>
            <pc:sldMk cId="3495413580" sldId="290"/>
            <ac:spMk id="10" creationId="{3ABF9FC6-2716-8C49-20BF-E4CD3FCBE20B}"/>
          </ac:spMkLst>
        </pc:spChg>
        <pc:spChg chg="mod">
          <ac:chgData name="Nino Philip Ramones" userId="1068934f-e3b4-4e88-ba23-4cb57230c594" providerId="ADAL" clId="{CE1A2483-E38C-48E5-BC81-7BCC41BEAE8B}" dt="2023-03-26T02:40:15.659" v="13660" actId="12788"/>
          <ac:spMkLst>
            <pc:docMk/>
            <pc:sldMk cId="3495413580" sldId="290"/>
            <ac:spMk id="12" creationId="{A03D9DDB-0911-CCC6-289E-FE03CE9C7E57}"/>
          </ac:spMkLst>
        </pc:spChg>
        <pc:grpChg chg="add mod">
          <ac:chgData name="Nino Philip Ramones" userId="1068934f-e3b4-4e88-ba23-4cb57230c594" providerId="ADAL" clId="{CE1A2483-E38C-48E5-BC81-7BCC41BEAE8B}" dt="2023-03-26T02:28:05.055" v="13076" actId="164"/>
          <ac:grpSpMkLst>
            <pc:docMk/>
            <pc:sldMk cId="3495413580" sldId="290"/>
            <ac:grpSpMk id="7" creationId="{BCFF6373-5A39-7056-3406-0AD5136B7A70}"/>
          </ac:grpSpMkLst>
        </pc:grpChg>
        <pc:grpChg chg="add mod">
          <ac:chgData name="Nino Philip Ramones" userId="1068934f-e3b4-4e88-ba23-4cb57230c594" providerId="ADAL" clId="{CE1A2483-E38C-48E5-BC81-7BCC41BEAE8B}" dt="2023-03-26T08:46:46.764" v="24971" actId="1035"/>
          <ac:grpSpMkLst>
            <pc:docMk/>
            <pc:sldMk cId="3495413580" sldId="290"/>
            <ac:grpSpMk id="9" creationId="{EF6801E7-D190-4424-A4E6-F8F1EBF558A4}"/>
          </ac:grpSpMkLst>
        </pc:grpChg>
        <pc:picChg chg="add mod">
          <ac:chgData name="Nino Philip Ramones" userId="1068934f-e3b4-4e88-ba23-4cb57230c594" providerId="ADAL" clId="{CE1A2483-E38C-48E5-BC81-7BCC41BEAE8B}" dt="2023-03-26T02:40:15.659" v="13660" actId="12788"/>
          <ac:picMkLst>
            <pc:docMk/>
            <pc:sldMk cId="3495413580" sldId="290"/>
            <ac:picMk id="4" creationId="{040CAB13-1E07-D48E-0698-1B1C7BEE0280}"/>
          </ac:picMkLst>
        </pc:picChg>
        <pc:picChg chg="del">
          <ac:chgData name="Nino Philip Ramones" userId="1068934f-e3b4-4e88-ba23-4cb57230c594" providerId="ADAL" clId="{CE1A2483-E38C-48E5-BC81-7BCC41BEAE8B}" dt="2023-03-26T01:36:27.473" v="12472" actId="478"/>
          <ac:picMkLst>
            <pc:docMk/>
            <pc:sldMk cId="3495413580" sldId="290"/>
            <ac:picMk id="5" creationId="{9C4CA27C-CA0F-BC98-6B23-53246FF191BB}"/>
          </ac:picMkLst>
        </pc:picChg>
        <pc:picChg chg="del">
          <ac:chgData name="Nino Philip Ramones" userId="1068934f-e3b4-4e88-ba23-4cb57230c594" providerId="ADAL" clId="{CE1A2483-E38C-48E5-BC81-7BCC41BEAE8B}" dt="2023-03-26T01:36:24.993" v="12471" actId="478"/>
          <ac:picMkLst>
            <pc:docMk/>
            <pc:sldMk cId="3495413580" sldId="290"/>
            <ac:picMk id="4098" creationId="{FBFF0E94-ABA5-0C9F-52A2-3D9BC0E52694}"/>
          </ac:picMkLst>
        </pc:picChg>
      </pc:sldChg>
      <pc:sldChg chg="addSp delSp modSp add mod ord">
        <pc:chgData name="Nino Philip Ramones" userId="1068934f-e3b4-4e88-ba23-4cb57230c594" providerId="ADAL" clId="{CE1A2483-E38C-48E5-BC81-7BCC41BEAE8B}" dt="2023-03-26T03:19:32.212" v="14765" actId="1035"/>
        <pc:sldMkLst>
          <pc:docMk/>
          <pc:sldMk cId="3192055937" sldId="291"/>
        </pc:sldMkLst>
        <pc:spChg chg="del">
          <ac:chgData name="Nino Philip Ramones" userId="1068934f-e3b4-4e88-ba23-4cb57230c594" providerId="ADAL" clId="{CE1A2483-E38C-48E5-BC81-7BCC41BEAE8B}" dt="2023-03-26T02:51:54.047" v="13760" actId="478"/>
          <ac:spMkLst>
            <pc:docMk/>
            <pc:sldMk cId="3192055937" sldId="291"/>
            <ac:spMk id="2" creationId="{05373617-D585-BAF0-0B5B-D2CF324A4D6B}"/>
          </ac:spMkLst>
        </pc:spChg>
        <pc:spChg chg="mod">
          <ac:chgData name="Nino Philip Ramones" userId="1068934f-e3b4-4e88-ba23-4cb57230c594" providerId="ADAL" clId="{CE1A2483-E38C-48E5-BC81-7BCC41BEAE8B}" dt="2023-03-26T03:19:32.212" v="14765" actId="1035"/>
          <ac:spMkLst>
            <pc:docMk/>
            <pc:sldMk cId="3192055937" sldId="291"/>
            <ac:spMk id="6" creationId="{1C139C71-43D8-DA15-F46A-8598CDF1F78A}"/>
          </ac:spMkLst>
        </pc:spChg>
        <pc:spChg chg="del">
          <ac:chgData name="Nino Philip Ramones" userId="1068934f-e3b4-4e88-ba23-4cb57230c594" providerId="ADAL" clId="{CE1A2483-E38C-48E5-BC81-7BCC41BEAE8B}" dt="2023-03-26T02:51:51.749" v="13759" actId="478"/>
          <ac:spMkLst>
            <pc:docMk/>
            <pc:sldMk cId="3192055937" sldId="291"/>
            <ac:spMk id="8" creationId="{39088E25-DA30-5952-1F56-05AF9F5E2157}"/>
          </ac:spMkLst>
        </pc:spChg>
        <pc:spChg chg="mod">
          <ac:chgData name="Nino Philip Ramones" userId="1068934f-e3b4-4e88-ba23-4cb57230c594" providerId="ADAL" clId="{CE1A2483-E38C-48E5-BC81-7BCC41BEAE8B}" dt="2023-03-26T03:19:32.212" v="14765" actId="1035"/>
          <ac:spMkLst>
            <pc:docMk/>
            <pc:sldMk cId="3192055937" sldId="291"/>
            <ac:spMk id="12" creationId="{A03D9DDB-0911-CCC6-289E-FE03CE9C7E57}"/>
          </ac:spMkLst>
        </pc:spChg>
        <pc:spChg chg="add mod">
          <ac:chgData name="Nino Philip Ramones" userId="1068934f-e3b4-4e88-ba23-4cb57230c594" providerId="ADAL" clId="{CE1A2483-E38C-48E5-BC81-7BCC41BEAE8B}" dt="2023-03-26T03:19:32.212" v="14765" actId="1035"/>
          <ac:spMkLst>
            <pc:docMk/>
            <pc:sldMk cId="3192055937" sldId="291"/>
            <ac:spMk id="19" creationId="{62B725AB-4493-D4B9-75CD-7C5549A88530}"/>
          </ac:spMkLst>
        </pc:spChg>
        <pc:spChg chg="add mod">
          <ac:chgData name="Nino Philip Ramones" userId="1068934f-e3b4-4e88-ba23-4cb57230c594" providerId="ADAL" clId="{CE1A2483-E38C-48E5-BC81-7BCC41BEAE8B}" dt="2023-03-26T03:19:32.212" v="14765" actId="1035"/>
          <ac:spMkLst>
            <pc:docMk/>
            <pc:sldMk cId="3192055937" sldId="291"/>
            <ac:spMk id="20" creationId="{5754CAF5-3A2C-A9C5-9537-41EAD1C6642E}"/>
          </ac:spMkLst>
        </pc:spChg>
        <pc:grpChg chg="add del mod">
          <ac:chgData name="Nino Philip Ramones" userId="1068934f-e3b4-4e88-ba23-4cb57230c594" providerId="ADAL" clId="{CE1A2483-E38C-48E5-BC81-7BCC41BEAE8B}" dt="2023-03-26T03:12:33.549" v="14272" actId="478"/>
          <ac:grpSpMkLst>
            <pc:docMk/>
            <pc:sldMk cId="3192055937" sldId="291"/>
            <ac:grpSpMk id="17" creationId="{9451BA94-062B-3CB3-668F-7F3645DEB745}"/>
          </ac:grpSpMkLst>
        </pc:grpChg>
        <pc:picChg chg="add mod modCrop">
          <ac:chgData name="Nino Philip Ramones" userId="1068934f-e3b4-4e88-ba23-4cb57230c594" providerId="ADAL" clId="{CE1A2483-E38C-48E5-BC81-7BCC41BEAE8B}" dt="2023-03-26T03:02:53.407" v="13824" actId="164"/>
          <ac:picMkLst>
            <pc:docMk/>
            <pc:sldMk cId="3192055937" sldId="291"/>
            <ac:picMk id="4" creationId="{62EDDADA-49BE-84C9-CDF0-85A48D6AA968}"/>
          </ac:picMkLst>
        </pc:picChg>
        <pc:picChg chg="del">
          <ac:chgData name="Nino Philip Ramones" userId="1068934f-e3b4-4e88-ba23-4cb57230c594" providerId="ADAL" clId="{CE1A2483-E38C-48E5-BC81-7BCC41BEAE8B}" dt="2023-03-26T02:51:48.189" v="13758" actId="478"/>
          <ac:picMkLst>
            <pc:docMk/>
            <pc:sldMk cId="3192055937" sldId="291"/>
            <ac:picMk id="5" creationId="{9C4CA27C-CA0F-BC98-6B23-53246FF191BB}"/>
          </ac:picMkLst>
        </pc:picChg>
        <pc:picChg chg="add del mod modCrop">
          <ac:chgData name="Nino Philip Ramones" userId="1068934f-e3b4-4e88-ba23-4cb57230c594" providerId="ADAL" clId="{CE1A2483-E38C-48E5-BC81-7BCC41BEAE8B}" dt="2023-03-26T03:12:28.466" v="14269" actId="21"/>
          <ac:picMkLst>
            <pc:docMk/>
            <pc:sldMk cId="3192055937" sldId="291"/>
            <ac:picMk id="9" creationId="{E2B1D0DD-2938-6309-374D-1CAB29A60F26}"/>
          </ac:picMkLst>
        </pc:picChg>
        <pc:picChg chg="add mod modCrop">
          <ac:chgData name="Nino Philip Ramones" userId="1068934f-e3b4-4e88-ba23-4cb57230c594" providerId="ADAL" clId="{CE1A2483-E38C-48E5-BC81-7BCC41BEAE8B}" dt="2023-03-26T03:19:32.212" v="14765" actId="1035"/>
          <ac:picMkLst>
            <pc:docMk/>
            <pc:sldMk cId="3192055937" sldId="291"/>
            <ac:picMk id="11" creationId="{970F1E83-B030-083A-7373-82982C5C67EE}"/>
          </ac:picMkLst>
        </pc:picChg>
        <pc:picChg chg="add mod modCrop">
          <ac:chgData name="Nino Philip Ramones" userId="1068934f-e3b4-4e88-ba23-4cb57230c594" providerId="ADAL" clId="{CE1A2483-E38C-48E5-BC81-7BCC41BEAE8B}" dt="2023-03-26T03:02:53.407" v="13824" actId="164"/>
          <ac:picMkLst>
            <pc:docMk/>
            <pc:sldMk cId="3192055937" sldId="291"/>
            <ac:picMk id="14" creationId="{8C9DC9A8-A101-4B99-C4ED-341628BDCD72}"/>
          </ac:picMkLst>
        </pc:picChg>
        <pc:picChg chg="add mod modCrop">
          <ac:chgData name="Nino Philip Ramones" userId="1068934f-e3b4-4e88-ba23-4cb57230c594" providerId="ADAL" clId="{CE1A2483-E38C-48E5-BC81-7BCC41BEAE8B}" dt="2023-03-26T03:02:53.407" v="13824" actId="164"/>
          <ac:picMkLst>
            <pc:docMk/>
            <pc:sldMk cId="3192055937" sldId="291"/>
            <ac:picMk id="16" creationId="{81BD971E-24DF-ED1E-0480-4C38C557B50A}"/>
          </ac:picMkLst>
        </pc:picChg>
        <pc:picChg chg="add mod">
          <ac:chgData name="Nino Philip Ramones" userId="1068934f-e3b4-4e88-ba23-4cb57230c594" providerId="ADAL" clId="{CE1A2483-E38C-48E5-BC81-7BCC41BEAE8B}" dt="2023-03-26T03:19:32.212" v="14765" actId="1035"/>
          <ac:picMkLst>
            <pc:docMk/>
            <pc:sldMk cId="3192055937" sldId="291"/>
            <ac:picMk id="18" creationId="{B533B33F-B02A-B6E4-BE78-9F4CE0CEE7B4}"/>
          </ac:picMkLst>
        </pc:picChg>
        <pc:picChg chg="del">
          <ac:chgData name="Nino Philip Ramones" userId="1068934f-e3b4-4e88-ba23-4cb57230c594" providerId="ADAL" clId="{CE1A2483-E38C-48E5-BC81-7BCC41BEAE8B}" dt="2023-03-26T02:52:02.364" v="13761" actId="478"/>
          <ac:picMkLst>
            <pc:docMk/>
            <pc:sldMk cId="3192055937" sldId="291"/>
            <ac:picMk id="4098" creationId="{FBFF0E94-ABA5-0C9F-52A2-3D9BC0E52694}"/>
          </ac:picMkLst>
        </pc:picChg>
      </pc:sldChg>
      <pc:sldChg chg="addSp delSp modSp add mod ord">
        <pc:chgData name="Nino Philip Ramones" userId="1068934f-e3b4-4e88-ba23-4cb57230c594" providerId="ADAL" clId="{CE1A2483-E38C-48E5-BC81-7BCC41BEAE8B}" dt="2023-03-26T03:13:07.467" v="14276" actId="2711"/>
        <pc:sldMkLst>
          <pc:docMk/>
          <pc:sldMk cId="3168222819" sldId="292"/>
        </pc:sldMkLst>
        <pc:spChg chg="mod">
          <ac:chgData name="Nino Philip Ramones" userId="1068934f-e3b4-4e88-ba23-4cb57230c594" providerId="ADAL" clId="{CE1A2483-E38C-48E5-BC81-7BCC41BEAE8B}" dt="2023-03-26T03:13:07.467" v="14276" actId="2711"/>
          <ac:spMkLst>
            <pc:docMk/>
            <pc:sldMk cId="3168222819" sldId="292"/>
            <ac:spMk id="6" creationId="{1C139C71-43D8-DA15-F46A-8598CDF1F78A}"/>
          </ac:spMkLst>
        </pc:spChg>
        <pc:spChg chg="mod">
          <ac:chgData name="Nino Philip Ramones" userId="1068934f-e3b4-4e88-ba23-4cb57230c594" providerId="ADAL" clId="{CE1A2483-E38C-48E5-BC81-7BCC41BEAE8B}" dt="2023-03-26T03:12:01.013" v="14267" actId="12788"/>
          <ac:spMkLst>
            <pc:docMk/>
            <pc:sldMk cId="3168222819" sldId="292"/>
            <ac:spMk id="12" creationId="{A03D9DDB-0911-CCC6-289E-FE03CE9C7E57}"/>
          </ac:spMkLst>
        </pc:spChg>
        <pc:grpChg chg="add mod">
          <ac:chgData name="Nino Philip Ramones" userId="1068934f-e3b4-4e88-ba23-4cb57230c594" providerId="ADAL" clId="{CE1A2483-E38C-48E5-BC81-7BCC41BEAE8B}" dt="2023-03-26T03:06:45.630" v="13965" actId="164"/>
          <ac:grpSpMkLst>
            <pc:docMk/>
            <pc:sldMk cId="3168222819" sldId="292"/>
            <ac:grpSpMk id="2" creationId="{F7342369-3404-D4B2-C175-6DC912B5A1CF}"/>
          </ac:grpSpMkLst>
        </pc:grpChg>
        <pc:grpChg chg="add mod">
          <ac:chgData name="Nino Philip Ramones" userId="1068934f-e3b4-4e88-ba23-4cb57230c594" providerId="ADAL" clId="{CE1A2483-E38C-48E5-BC81-7BCC41BEAE8B}" dt="2023-03-26T03:11:15.621" v="14259" actId="14100"/>
          <ac:grpSpMkLst>
            <pc:docMk/>
            <pc:sldMk cId="3168222819" sldId="292"/>
            <ac:grpSpMk id="3" creationId="{B4381256-8497-E5FD-A264-20AB10FF20F6}"/>
          </ac:grpSpMkLst>
        </pc:grpChg>
        <pc:grpChg chg="del">
          <ac:chgData name="Nino Philip Ramones" userId="1068934f-e3b4-4e88-ba23-4cb57230c594" providerId="ADAL" clId="{CE1A2483-E38C-48E5-BC81-7BCC41BEAE8B}" dt="2023-03-26T03:03:43.631" v="13830" actId="165"/>
          <ac:grpSpMkLst>
            <pc:docMk/>
            <pc:sldMk cId="3168222819" sldId="292"/>
            <ac:grpSpMk id="17" creationId="{9451BA94-062B-3CB3-668F-7F3645DEB745}"/>
          </ac:grpSpMkLst>
        </pc:grpChg>
        <pc:picChg chg="mod ord topLvl">
          <ac:chgData name="Nino Philip Ramones" userId="1068934f-e3b4-4e88-ba23-4cb57230c594" providerId="ADAL" clId="{CE1A2483-E38C-48E5-BC81-7BCC41BEAE8B}" dt="2023-03-26T03:12:10.598" v="14268" actId="12788"/>
          <ac:picMkLst>
            <pc:docMk/>
            <pc:sldMk cId="3168222819" sldId="292"/>
            <ac:picMk id="4" creationId="{62EDDADA-49BE-84C9-CDF0-85A48D6AA968}"/>
          </ac:picMkLst>
        </pc:picChg>
        <pc:picChg chg="del mod topLvl">
          <ac:chgData name="Nino Philip Ramones" userId="1068934f-e3b4-4e88-ba23-4cb57230c594" providerId="ADAL" clId="{CE1A2483-E38C-48E5-BC81-7BCC41BEAE8B}" dt="2023-03-26T03:03:48.644" v="13832" actId="478"/>
          <ac:picMkLst>
            <pc:docMk/>
            <pc:sldMk cId="3168222819" sldId="292"/>
            <ac:picMk id="9" creationId="{E2B1D0DD-2938-6309-374D-1CAB29A60F26}"/>
          </ac:picMkLst>
        </pc:picChg>
        <pc:picChg chg="del">
          <ac:chgData name="Nino Philip Ramones" userId="1068934f-e3b4-4e88-ba23-4cb57230c594" providerId="ADAL" clId="{CE1A2483-E38C-48E5-BC81-7BCC41BEAE8B}" dt="2023-03-26T03:03:45.337" v="13831" actId="478"/>
          <ac:picMkLst>
            <pc:docMk/>
            <pc:sldMk cId="3168222819" sldId="292"/>
            <ac:picMk id="11" creationId="{970F1E83-B030-083A-7373-82982C5C67EE}"/>
          </ac:picMkLst>
        </pc:picChg>
        <pc:picChg chg="mod topLvl">
          <ac:chgData name="Nino Philip Ramones" userId="1068934f-e3b4-4e88-ba23-4cb57230c594" providerId="ADAL" clId="{CE1A2483-E38C-48E5-BC81-7BCC41BEAE8B}" dt="2023-03-26T03:12:10.598" v="14268" actId="12788"/>
          <ac:picMkLst>
            <pc:docMk/>
            <pc:sldMk cId="3168222819" sldId="292"/>
            <ac:picMk id="14" creationId="{8C9DC9A8-A101-4B99-C4ED-341628BDCD72}"/>
          </ac:picMkLst>
        </pc:picChg>
        <pc:picChg chg="mod ord topLvl">
          <ac:chgData name="Nino Philip Ramones" userId="1068934f-e3b4-4e88-ba23-4cb57230c594" providerId="ADAL" clId="{CE1A2483-E38C-48E5-BC81-7BCC41BEAE8B}" dt="2023-03-26T03:12:10.598" v="14268" actId="12788"/>
          <ac:picMkLst>
            <pc:docMk/>
            <pc:sldMk cId="3168222819" sldId="292"/>
            <ac:picMk id="16" creationId="{81BD971E-24DF-ED1E-0480-4C38C557B50A}"/>
          </ac:picMkLst>
        </pc:picChg>
      </pc:sldChg>
      <pc:sldChg chg="addSp delSp modSp add mod ord">
        <pc:chgData name="Nino Philip Ramones" userId="1068934f-e3b4-4e88-ba23-4cb57230c594" providerId="ADAL" clId="{CE1A2483-E38C-48E5-BC81-7BCC41BEAE8B}" dt="2023-03-26T07:00:09.038" v="19148" actId="1036"/>
        <pc:sldMkLst>
          <pc:docMk/>
          <pc:sldMk cId="2324467648" sldId="293"/>
        </pc:sldMkLst>
        <pc:spChg chg="mod">
          <ac:chgData name="Nino Philip Ramones" userId="1068934f-e3b4-4e88-ba23-4cb57230c594" providerId="ADAL" clId="{CE1A2483-E38C-48E5-BC81-7BCC41BEAE8B}" dt="2023-03-26T04:10:26.119" v="14815" actId="20577"/>
          <ac:spMkLst>
            <pc:docMk/>
            <pc:sldMk cId="2324467648" sldId="293"/>
            <ac:spMk id="2" creationId="{05373617-D585-BAF0-0B5B-D2CF324A4D6B}"/>
          </ac:spMkLst>
        </pc:spChg>
        <pc:spChg chg="add mod">
          <ac:chgData name="Nino Philip Ramones" userId="1068934f-e3b4-4e88-ba23-4cb57230c594" providerId="ADAL" clId="{CE1A2483-E38C-48E5-BC81-7BCC41BEAE8B}" dt="2023-03-26T05:50:57.785" v="15587" actId="947"/>
          <ac:spMkLst>
            <pc:docMk/>
            <pc:sldMk cId="2324467648" sldId="293"/>
            <ac:spMk id="3" creationId="{A56FCEA2-81BB-624C-E099-8E94FE58CBD7}"/>
          </ac:spMkLst>
        </pc:spChg>
        <pc:spChg chg="mod">
          <ac:chgData name="Nino Philip Ramones" userId="1068934f-e3b4-4e88-ba23-4cb57230c594" providerId="ADAL" clId="{CE1A2483-E38C-48E5-BC81-7BCC41BEAE8B}" dt="2023-03-26T07:00:09.038" v="19148" actId="1036"/>
          <ac:spMkLst>
            <pc:docMk/>
            <pc:sldMk cId="2324467648" sldId="293"/>
            <ac:spMk id="6" creationId="{1C139C71-43D8-DA15-F46A-8598CDF1F78A}"/>
          </ac:spMkLst>
        </pc:spChg>
        <pc:spChg chg="mod">
          <ac:chgData name="Nino Philip Ramones" userId="1068934f-e3b4-4e88-ba23-4cb57230c594" providerId="ADAL" clId="{CE1A2483-E38C-48E5-BC81-7BCC41BEAE8B}" dt="2023-03-26T05:51:23.864" v="15606" actId="20577"/>
          <ac:spMkLst>
            <pc:docMk/>
            <pc:sldMk cId="2324467648" sldId="293"/>
            <ac:spMk id="12" creationId="{A03D9DDB-0911-CCC6-289E-FE03CE9C7E57}"/>
          </ac:spMkLst>
        </pc:spChg>
        <pc:spChg chg="add del mod">
          <ac:chgData name="Nino Philip Ramones" userId="1068934f-e3b4-4e88-ba23-4cb57230c594" providerId="ADAL" clId="{CE1A2483-E38C-48E5-BC81-7BCC41BEAE8B}" dt="2023-03-26T06:47:51.003" v="18823" actId="21"/>
          <ac:spMkLst>
            <pc:docMk/>
            <pc:sldMk cId="2324467648" sldId="293"/>
            <ac:spMk id="20" creationId="{72B3AEF9-3BA1-9360-DDC0-5FC0D1BA55A1}"/>
          </ac:spMkLst>
        </pc:spChg>
        <pc:spChg chg="add del mod">
          <ac:chgData name="Nino Philip Ramones" userId="1068934f-e3b4-4e88-ba23-4cb57230c594" providerId="ADAL" clId="{CE1A2483-E38C-48E5-BC81-7BCC41BEAE8B}" dt="2023-03-26T06:47:51.003" v="18823" actId="21"/>
          <ac:spMkLst>
            <pc:docMk/>
            <pc:sldMk cId="2324467648" sldId="293"/>
            <ac:spMk id="21" creationId="{E1E35B6C-DF39-C6EB-0575-B2B393AD3E67}"/>
          </ac:spMkLst>
        </pc:spChg>
        <pc:grpChg chg="add del mod">
          <ac:chgData name="Nino Philip Ramones" userId="1068934f-e3b4-4e88-ba23-4cb57230c594" providerId="ADAL" clId="{CE1A2483-E38C-48E5-BC81-7BCC41BEAE8B}" dt="2023-03-26T05:38:12.245" v="15022" actId="165"/>
          <ac:grpSpMkLst>
            <pc:docMk/>
            <pc:sldMk cId="2324467648" sldId="293"/>
            <ac:grpSpMk id="10" creationId="{CCC4F7D9-FD83-E219-D824-C05F22BBFF6F}"/>
          </ac:grpSpMkLst>
        </pc:grpChg>
        <pc:grpChg chg="add del mod topLvl">
          <ac:chgData name="Nino Philip Ramones" userId="1068934f-e3b4-4e88-ba23-4cb57230c594" providerId="ADAL" clId="{CE1A2483-E38C-48E5-BC81-7BCC41BEAE8B}" dt="2023-03-26T05:46:10.665" v="15308" actId="165"/>
          <ac:grpSpMkLst>
            <pc:docMk/>
            <pc:sldMk cId="2324467648" sldId="293"/>
            <ac:grpSpMk id="16" creationId="{6960A9BC-CE34-ADA5-95D5-5EF73BAEEE4D}"/>
          </ac:grpSpMkLst>
        </pc:grpChg>
        <pc:grpChg chg="add del mod topLvl">
          <ac:chgData name="Nino Philip Ramones" userId="1068934f-e3b4-4e88-ba23-4cb57230c594" providerId="ADAL" clId="{CE1A2483-E38C-48E5-BC81-7BCC41BEAE8B}" dt="2023-03-26T05:46:47.848" v="15331" actId="165"/>
          <ac:grpSpMkLst>
            <pc:docMk/>
            <pc:sldMk cId="2324467648" sldId="293"/>
            <ac:grpSpMk id="17" creationId="{DC896667-3A49-B68E-7618-02F23280978B}"/>
          </ac:grpSpMkLst>
        </pc:grpChg>
        <pc:grpChg chg="add del mod">
          <ac:chgData name="Nino Philip Ramones" userId="1068934f-e3b4-4e88-ba23-4cb57230c594" providerId="ADAL" clId="{CE1A2483-E38C-48E5-BC81-7BCC41BEAE8B}" dt="2023-03-26T05:45:30.228" v="15289" actId="165"/>
          <ac:grpSpMkLst>
            <pc:docMk/>
            <pc:sldMk cId="2324467648" sldId="293"/>
            <ac:grpSpMk id="18" creationId="{9E5FAA4F-3911-78DF-986C-C471E3B8356E}"/>
          </ac:grpSpMkLst>
        </pc:grpChg>
        <pc:grpChg chg="add mod">
          <ac:chgData name="Nino Philip Ramones" userId="1068934f-e3b4-4e88-ba23-4cb57230c594" providerId="ADAL" clId="{CE1A2483-E38C-48E5-BC81-7BCC41BEAE8B}" dt="2023-03-26T06:58:16.794" v="19126" actId="14100"/>
          <ac:grpSpMkLst>
            <pc:docMk/>
            <pc:sldMk cId="2324467648" sldId="293"/>
            <ac:grpSpMk id="19" creationId="{64A0DF12-0C2F-18B0-1A91-BFEA414AF42C}"/>
          </ac:grpSpMkLst>
        </pc:grpChg>
        <pc:picChg chg="del">
          <ac:chgData name="Nino Philip Ramones" userId="1068934f-e3b4-4e88-ba23-4cb57230c594" providerId="ADAL" clId="{CE1A2483-E38C-48E5-BC81-7BCC41BEAE8B}" dt="2023-03-26T04:12:01.189" v="14898" actId="478"/>
          <ac:picMkLst>
            <pc:docMk/>
            <pc:sldMk cId="2324467648" sldId="293"/>
            <ac:picMk id="4" creationId="{F80FEB30-9E07-DFAD-ECA1-FF3600E6B0A8}"/>
          </ac:picMkLst>
        </pc:picChg>
        <pc:picChg chg="add mod topLvl modCrop">
          <ac:chgData name="Nino Philip Ramones" userId="1068934f-e3b4-4e88-ba23-4cb57230c594" providerId="ADAL" clId="{CE1A2483-E38C-48E5-BC81-7BCC41BEAE8B}" dt="2023-03-26T05:46:55.284" v="15334" actId="164"/>
          <ac:picMkLst>
            <pc:docMk/>
            <pc:sldMk cId="2324467648" sldId="293"/>
            <ac:picMk id="7" creationId="{B545C364-6BC3-F5C2-9AC2-1CD83928E009}"/>
          </ac:picMkLst>
        </pc:picChg>
        <pc:picChg chg="add mod topLvl modCrop">
          <ac:chgData name="Nino Philip Ramones" userId="1068934f-e3b4-4e88-ba23-4cb57230c594" providerId="ADAL" clId="{CE1A2483-E38C-48E5-BC81-7BCC41BEAE8B}" dt="2023-03-26T05:46:55.284" v="15334" actId="164"/>
          <ac:picMkLst>
            <pc:docMk/>
            <pc:sldMk cId="2324467648" sldId="293"/>
            <ac:picMk id="9" creationId="{C908F48E-A759-C61A-230E-54FCD8D63356}"/>
          </ac:picMkLst>
        </pc:picChg>
        <pc:picChg chg="add mod ord topLvl modCrop">
          <ac:chgData name="Nino Philip Ramones" userId="1068934f-e3b4-4e88-ba23-4cb57230c594" providerId="ADAL" clId="{CE1A2483-E38C-48E5-BC81-7BCC41BEAE8B}" dt="2023-03-26T05:46:55.284" v="15334" actId="164"/>
          <ac:picMkLst>
            <pc:docMk/>
            <pc:sldMk cId="2324467648" sldId="293"/>
            <ac:picMk id="13" creationId="{FF02776B-1A5F-082C-9770-26050D082E33}"/>
          </ac:picMkLst>
        </pc:picChg>
        <pc:picChg chg="add mod ord topLvl modCrop">
          <ac:chgData name="Nino Philip Ramones" userId="1068934f-e3b4-4e88-ba23-4cb57230c594" providerId="ADAL" clId="{CE1A2483-E38C-48E5-BC81-7BCC41BEAE8B}" dt="2023-03-26T05:46:55.284" v="15334" actId="164"/>
          <ac:picMkLst>
            <pc:docMk/>
            <pc:sldMk cId="2324467648" sldId="293"/>
            <ac:picMk id="15" creationId="{75CBC01E-136C-2419-BFE4-5A6A51114590}"/>
          </ac:picMkLst>
        </pc:picChg>
      </pc:sldChg>
      <pc:sldChg chg="addSp delSp modSp add mod">
        <pc:chgData name="Nino Philip Ramones" userId="1068934f-e3b4-4e88-ba23-4cb57230c594" providerId="ADAL" clId="{CE1A2483-E38C-48E5-BC81-7BCC41BEAE8B}" dt="2023-03-26T07:06:33.463" v="19664" actId="20577"/>
        <pc:sldMkLst>
          <pc:docMk/>
          <pc:sldMk cId="4028002227" sldId="294"/>
        </pc:sldMkLst>
        <pc:spChg chg="mod">
          <ac:chgData name="Nino Philip Ramones" userId="1068934f-e3b4-4e88-ba23-4cb57230c594" providerId="ADAL" clId="{CE1A2483-E38C-48E5-BC81-7BCC41BEAE8B}" dt="2023-03-26T06:18:36.047" v="16721" actId="20577"/>
          <ac:spMkLst>
            <pc:docMk/>
            <pc:sldMk cId="4028002227" sldId="294"/>
            <ac:spMk id="2" creationId="{05373617-D585-BAF0-0B5B-D2CF324A4D6B}"/>
          </ac:spMkLst>
        </pc:spChg>
        <pc:spChg chg="del">
          <ac:chgData name="Nino Philip Ramones" userId="1068934f-e3b4-4e88-ba23-4cb57230c594" providerId="ADAL" clId="{CE1A2483-E38C-48E5-BC81-7BCC41BEAE8B}" dt="2023-03-26T06:18:40.296" v="16722" actId="478"/>
          <ac:spMkLst>
            <pc:docMk/>
            <pc:sldMk cId="4028002227" sldId="294"/>
            <ac:spMk id="3" creationId="{A56FCEA2-81BB-624C-E099-8E94FE58CBD7}"/>
          </ac:spMkLst>
        </pc:spChg>
        <pc:spChg chg="add del mod">
          <ac:chgData name="Nino Philip Ramones" userId="1068934f-e3b4-4e88-ba23-4cb57230c594" providerId="ADAL" clId="{CE1A2483-E38C-48E5-BC81-7BCC41BEAE8B}" dt="2023-03-26T06:23:27.757" v="16956" actId="478"/>
          <ac:spMkLst>
            <pc:docMk/>
            <pc:sldMk cId="4028002227" sldId="294"/>
            <ac:spMk id="4" creationId="{B5671102-73BC-C068-825F-9BCF0EBDCC41}"/>
          </ac:spMkLst>
        </pc:spChg>
        <pc:spChg chg="mod">
          <ac:chgData name="Nino Philip Ramones" userId="1068934f-e3b4-4e88-ba23-4cb57230c594" providerId="ADAL" clId="{CE1A2483-E38C-48E5-BC81-7BCC41BEAE8B}" dt="2023-03-26T07:06:33.463" v="19664" actId="20577"/>
          <ac:spMkLst>
            <pc:docMk/>
            <pc:sldMk cId="4028002227" sldId="294"/>
            <ac:spMk id="6" creationId="{1C139C71-43D8-DA15-F46A-8598CDF1F78A}"/>
          </ac:spMkLst>
        </pc:spChg>
        <pc:spChg chg="add mod">
          <ac:chgData name="Nino Philip Ramones" userId="1068934f-e3b4-4e88-ba23-4cb57230c594" providerId="ADAL" clId="{CE1A2483-E38C-48E5-BC81-7BCC41BEAE8B}" dt="2023-03-26T06:48:37.579" v="18836" actId="1076"/>
          <ac:spMkLst>
            <pc:docMk/>
            <pc:sldMk cId="4028002227" sldId="294"/>
            <ac:spMk id="11" creationId="{BB259863-5E41-470F-2F8D-9C0894443306}"/>
          </ac:spMkLst>
        </pc:spChg>
        <pc:spChg chg="del">
          <ac:chgData name="Nino Philip Ramones" userId="1068934f-e3b4-4e88-ba23-4cb57230c594" providerId="ADAL" clId="{CE1A2483-E38C-48E5-BC81-7BCC41BEAE8B}" dt="2023-03-26T06:18:50.917" v="16724" actId="478"/>
          <ac:spMkLst>
            <pc:docMk/>
            <pc:sldMk cId="4028002227" sldId="294"/>
            <ac:spMk id="12" creationId="{A03D9DDB-0911-CCC6-289E-FE03CE9C7E57}"/>
          </ac:spMkLst>
        </pc:spChg>
        <pc:spChg chg="add mod">
          <ac:chgData name="Nino Philip Ramones" userId="1068934f-e3b4-4e88-ba23-4cb57230c594" providerId="ADAL" clId="{CE1A2483-E38C-48E5-BC81-7BCC41BEAE8B}" dt="2023-03-26T06:48:43.698" v="18837" actId="1076"/>
          <ac:spMkLst>
            <pc:docMk/>
            <pc:sldMk cId="4028002227" sldId="294"/>
            <ac:spMk id="14" creationId="{AE9F15E5-DB4F-049D-6DDC-BC220337710B}"/>
          </ac:spMkLst>
        </pc:spChg>
        <pc:spChg chg="add mod">
          <ac:chgData name="Nino Philip Ramones" userId="1068934f-e3b4-4e88-ba23-4cb57230c594" providerId="ADAL" clId="{CE1A2483-E38C-48E5-BC81-7BCC41BEAE8B}" dt="2023-03-26T06:52:33.313" v="19085" actId="20577"/>
          <ac:spMkLst>
            <pc:docMk/>
            <pc:sldMk cId="4028002227" sldId="294"/>
            <ac:spMk id="16" creationId="{529159D4-2DC0-908C-B848-54A266606B29}"/>
          </ac:spMkLst>
        </pc:spChg>
        <pc:grpChg chg="add mod">
          <ac:chgData name="Nino Philip Ramones" userId="1068934f-e3b4-4e88-ba23-4cb57230c594" providerId="ADAL" clId="{CE1A2483-E38C-48E5-BC81-7BCC41BEAE8B}" dt="2023-03-26T06:45:28.362" v="18774" actId="1036"/>
          <ac:grpSpMkLst>
            <pc:docMk/>
            <pc:sldMk cId="4028002227" sldId="294"/>
            <ac:grpSpMk id="10" creationId="{5BF68F3A-0319-D17A-A931-C1F0C6B8B058}"/>
          </ac:grpSpMkLst>
        </pc:grpChg>
        <pc:grpChg chg="del">
          <ac:chgData name="Nino Philip Ramones" userId="1068934f-e3b4-4e88-ba23-4cb57230c594" providerId="ADAL" clId="{CE1A2483-E38C-48E5-BC81-7BCC41BEAE8B}" dt="2023-03-26T06:18:48.476" v="16723" actId="478"/>
          <ac:grpSpMkLst>
            <pc:docMk/>
            <pc:sldMk cId="4028002227" sldId="294"/>
            <ac:grpSpMk id="19" creationId="{64A0DF12-0C2F-18B0-1A91-BFEA414AF42C}"/>
          </ac:grpSpMkLst>
        </pc:grpChg>
        <pc:picChg chg="add mod modCrop">
          <ac:chgData name="Nino Philip Ramones" userId="1068934f-e3b4-4e88-ba23-4cb57230c594" providerId="ADAL" clId="{CE1A2483-E38C-48E5-BC81-7BCC41BEAE8B}" dt="2023-03-26T06:45:35.735" v="18775" actId="1036"/>
          <ac:picMkLst>
            <pc:docMk/>
            <pc:sldMk cId="4028002227" sldId="294"/>
            <ac:picMk id="5" creationId="{35FA5325-15EE-25C4-ADF7-EEF9F054AB82}"/>
          </ac:picMkLst>
        </pc:picChg>
        <pc:picChg chg="add mod modCrop">
          <ac:chgData name="Nino Philip Ramones" userId="1068934f-e3b4-4e88-ba23-4cb57230c594" providerId="ADAL" clId="{CE1A2483-E38C-48E5-BC81-7BCC41BEAE8B}" dt="2023-03-26T06:45:16.795" v="18768" actId="164"/>
          <ac:picMkLst>
            <pc:docMk/>
            <pc:sldMk cId="4028002227" sldId="294"/>
            <ac:picMk id="8" creationId="{1A55139A-FEEF-290A-DE40-47D01B1F43E6}"/>
          </ac:picMkLst>
        </pc:picChg>
      </pc:sldChg>
      <pc:sldChg chg="addSp delSp modSp add mod">
        <pc:chgData name="Nino Philip Ramones" userId="1068934f-e3b4-4e88-ba23-4cb57230c594" providerId="ADAL" clId="{CE1A2483-E38C-48E5-BC81-7BCC41BEAE8B}" dt="2023-03-26T09:20:13.937" v="28126" actId="20577"/>
        <pc:sldMkLst>
          <pc:docMk/>
          <pc:sldMk cId="4060960727" sldId="295"/>
        </pc:sldMkLst>
        <pc:spChg chg="del">
          <ac:chgData name="Nino Philip Ramones" userId="1068934f-e3b4-4e88-ba23-4cb57230c594" providerId="ADAL" clId="{CE1A2483-E38C-48E5-BC81-7BCC41BEAE8B}" dt="2023-03-26T07:00:36.777" v="19149" actId="478"/>
          <ac:spMkLst>
            <pc:docMk/>
            <pc:sldMk cId="4060960727" sldId="295"/>
            <ac:spMk id="2" creationId="{05373617-D585-BAF0-0B5B-D2CF324A4D6B}"/>
          </ac:spMkLst>
        </pc:spChg>
        <pc:spChg chg="mod">
          <ac:chgData name="Nino Philip Ramones" userId="1068934f-e3b4-4e88-ba23-4cb57230c594" providerId="ADAL" clId="{CE1A2483-E38C-48E5-BC81-7BCC41BEAE8B}" dt="2023-03-26T09:20:13.937" v="28126" actId="20577"/>
          <ac:spMkLst>
            <pc:docMk/>
            <pc:sldMk cId="4060960727" sldId="295"/>
            <ac:spMk id="6" creationId="{1C139C71-43D8-DA15-F46A-8598CDF1F78A}"/>
          </ac:spMkLst>
        </pc:spChg>
        <pc:spChg chg="del">
          <ac:chgData name="Nino Philip Ramones" userId="1068934f-e3b4-4e88-ba23-4cb57230c594" providerId="ADAL" clId="{CE1A2483-E38C-48E5-BC81-7BCC41BEAE8B}" dt="2023-03-26T07:01:55.904" v="19155" actId="478"/>
          <ac:spMkLst>
            <pc:docMk/>
            <pc:sldMk cId="4060960727" sldId="295"/>
            <ac:spMk id="11" creationId="{BB259863-5E41-470F-2F8D-9C0894443306}"/>
          </ac:spMkLst>
        </pc:spChg>
        <pc:spChg chg="add mod">
          <ac:chgData name="Nino Philip Ramones" userId="1068934f-e3b4-4e88-ba23-4cb57230c594" providerId="ADAL" clId="{CE1A2483-E38C-48E5-BC81-7BCC41BEAE8B}" dt="2023-03-26T07:42:10.628" v="21610" actId="1035"/>
          <ac:spMkLst>
            <pc:docMk/>
            <pc:sldMk cId="4060960727" sldId="295"/>
            <ac:spMk id="13" creationId="{07565725-F1FB-D6D1-837F-4B5DCF0A70C6}"/>
          </ac:spMkLst>
        </pc:spChg>
        <pc:spChg chg="del">
          <ac:chgData name="Nino Philip Ramones" userId="1068934f-e3b4-4e88-ba23-4cb57230c594" providerId="ADAL" clId="{CE1A2483-E38C-48E5-BC81-7BCC41BEAE8B}" dt="2023-03-26T07:01:55.904" v="19155" actId="478"/>
          <ac:spMkLst>
            <pc:docMk/>
            <pc:sldMk cId="4060960727" sldId="295"/>
            <ac:spMk id="14" creationId="{AE9F15E5-DB4F-049D-6DDC-BC220337710B}"/>
          </ac:spMkLst>
        </pc:spChg>
        <pc:spChg chg="add del mod">
          <ac:chgData name="Nino Philip Ramones" userId="1068934f-e3b4-4e88-ba23-4cb57230c594" providerId="ADAL" clId="{CE1A2483-E38C-48E5-BC81-7BCC41BEAE8B}" dt="2023-03-26T07:31:25.577" v="21225" actId="478"/>
          <ac:spMkLst>
            <pc:docMk/>
            <pc:sldMk cId="4060960727" sldId="295"/>
            <ac:spMk id="15" creationId="{56F73D2D-F5FD-E4BA-1A92-41A9A0C2C9A0}"/>
          </ac:spMkLst>
        </pc:spChg>
        <pc:spChg chg="mod">
          <ac:chgData name="Nino Philip Ramones" userId="1068934f-e3b4-4e88-ba23-4cb57230c594" providerId="ADAL" clId="{CE1A2483-E38C-48E5-BC81-7BCC41BEAE8B}" dt="2023-03-26T07:26:16.168" v="20787" actId="1038"/>
          <ac:spMkLst>
            <pc:docMk/>
            <pc:sldMk cId="4060960727" sldId="295"/>
            <ac:spMk id="16" creationId="{529159D4-2DC0-908C-B848-54A266606B29}"/>
          </ac:spMkLst>
        </pc:spChg>
        <pc:spChg chg="add mod">
          <ac:chgData name="Nino Philip Ramones" userId="1068934f-e3b4-4e88-ba23-4cb57230c594" providerId="ADAL" clId="{CE1A2483-E38C-48E5-BC81-7BCC41BEAE8B}" dt="2023-03-26T07:31:08.720" v="21224" actId="1076"/>
          <ac:spMkLst>
            <pc:docMk/>
            <pc:sldMk cId="4060960727" sldId="295"/>
            <ac:spMk id="17" creationId="{78847466-6959-698B-F429-0E420A417506}"/>
          </ac:spMkLst>
        </pc:spChg>
        <pc:spChg chg="add mod">
          <ac:chgData name="Nino Philip Ramones" userId="1068934f-e3b4-4e88-ba23-4cb57230c594" providerId="ADAL" clId="{CE1A2483-E38C-48E5-BC81-7BCC41BEAE8B}" dt="2023-03-26T07:31:02.395" v="21222" actId="1076"/>
          <ac:spMkLst>
            <pc:docMk/>
            <pc:sldMk cId="4060960727" sldId="295"/>
            <ac:spMk id="18" creationId="{090DCD4F-B28E-BECA-0E72-6F9C51E3458F}"/>
          </ac:spMkLst>
        </pc:spChg>
        <pc:grpChg chg="del">
          <ac:chgData name="Nino Philip Ramones" userId="1068934f-e3b4-4e88-ba23-4cb57230c594" providerId="ADAL" clId="{CE1A2483-E38C-48E5-BC81-7BCC41BEAE8B}" dt="2023-03-26T07:01:51.524" v="19154" actId="478"/>
          <ac:grpSpMkLst>
            <pc:docMk/>
            <pc:sldMk cId="4060960727" sldId="295"/>
            <ac:grpSpMk id="10" creationId="{5BF68F3A-0319-D17A-A931-C1F0C6B8B058}"/>
          </ac:grpSpMkLst>
        </pc:grpChg>
        <pc:grpChg chg="add mod">
          <ac:chgData name="Nino Philip Ramones" userId="1068934f-e3b4-4e88-ba23-4cb57230c594" providerId="ADAL" clId="{CE1A2483-E38C-48E5-BC81-7BCC41BEAE8B}" dt="2023-03-26T07:24:12.589" v="20559" actId="1035"/>
          <ac:grpSpMkLst>
            <pc:docMk/>
            <pc:sldMk cId="4060960727" sldId="295"/>
            <ac:grpSpMk id="12" creationId="{05BAAEA3-5D88-8154-9068-818D1A0CB520}"/>
          </ac:grpSpMkLst>
        </pc:grpChg>
        <pc:picChg chg="add mod">
          <ac:chgData name="Nino Philip Ramones" userId="1068934f-e3b4-4e88-ba23-4cb57230c594" providerId="ADAL" clId="{CE1A2483-E38C-48E5-BC81-7BCC41BEAE8B}" dt="2023-03-26T07:23:39.703" v="20551" actId="14100"/>
          <ac:picMkLst>
            <pc:docMk/>
            <pc:sldMk cId="4060960727" sldId="295"/>
            <ac:picMk id="4" creationId="{B197A632-FB85-A997-CB4E-3B68180C09DC}"/>
          </ac:picMkLst>
        </pc:picChg>
        <pc:picChg chg="add mod modCrop">
          <ac:chgData name="Nino Philip Ramones" userId="1068934f-e3b4-4e88-ba23-4cb57230c594" providerId="ADAL" clId="{CE1A2483-E38C-48E5-BC81-7BCC41BEAE8B}" dt="2023-03-26T07:23:52.337" v="20555" actId="164"/>
          <ac:picMkLst>
            <pc:docMk/>
            <pc:sldMk cId="4060960727" sldId="295"/>
            <ac:picMk id="7" creationId="{45B7C1C9-5589-BA98-8ACF-C8442468C910}"/>
          </ac:picMkLst>
        </pc:picChg>
        <pc:picChg chg="add mod modCrop">
          <ac:chgData name="Nino Philip Ramones" userId="1068934f-e3b4-4e88-ba23-4cb57230c594" providerId="ADAL" clId="{CE1A2483-E38C-48E5-BC81-7BCC41BEAE8B}" dt="2023-03-26T07:23:52.337" v="20555" actId="164"/>
          <ac:picMkLst>
            <pc:docMk/>
            <pc:sldMk cId="4060960727" sldId="295"/>
            <ac:picMk id="9" creationId="{92CEF692-6C1A-EF3E-786F-E853EB1A706A}"/>
          </ac:picMkLst>
        </pc:picChg>
        <pc:picChg chg="add del mod">
          <ac:chgData name="Nino Philip Ramones" userId="1068934f-e3b4-4e88-ba23-4cb57230c594" providerId="ADAL" clId="{CE1A2483-E38C-48E5-BC81-7BCC41BEAE8B}" dt="2023-03-26T07:16:57.634" v="20306" actId="478"/>
          <ac:picMkLst>
            <pc:docMk/>
            <pc:sldMk cId="4060960727" sldId="295"/>
            <ac:picMk id="5122" creationId="{03D68435-2ED3-A4C6-3C27-279734034B45}"/>
          </ac:picMkLst>
        </pc:picChg>
      </pc:sldChg>
      <pc:sldChg chg="addSp delSp modSp add mod ord">
        <pc:chgData name="Nino Philip Ramones" userId="1068934f-e3b4-4e88-ba23-4cb57230c594" providerId="ADAL" clId="{CE1A2483-E38C-48E5-BC81-7BCC41BEAE8B}" dt="2023-03-26T07:49:23.660" v="21924" actId="1036"/>
        <pc:sldMkLst>
          <pc:docMk/>
          <pc:sldMk cId="139793571" sldId="296"/>
        </pc:sldMkLst>
        <pc:spChg chg="del mod">
          <ac:chgData name="Nino Philip Ramones" userId="1068934f-e3b4-4e88-ba23-4cb57230c594" providerId="ADAL" clId="{CE1A2483-E38C-48E5-BC81-7BCC41BEAE8B}" dt="2023-03-26T07:39:15.673" v="21444" actId="478"/>
          <ac:spMkLst>
            <pc:docMk/>
            <pc:sldMk cId="139793571" sldId="296"/>
            <ac:spMk id="2" creationId="{05373617-D585-BAF0-0B5B-D2CF324A4D6B}"/>
          </ac:spMkLst>
        </pc:spChg>
        <pc:spChg chg="del">
          <ac:chgData name="Nino Philip Ramones" userId="1068934f-e3b4-4e88-ba23-4cb57230c594" providerId="ADAL" clId="{CE1A2483-E38C-48E5-BC81-7BCC41BEAE8B}" dt="2023-03-26T07:33:19.352" v="21323" actId="478"/>
          <ac:spMkLst>
            <pc:docMk/>
            <pc:sldMk cId="139793571" sldId="296"/>
            <ac:spMk id="3" creationId="{A56FCEA2-81BB-624C-E099-8E94FE58CBD7}"/>
          </ac:spMkLst>
        </pc:spChg>
        <pc:spChg chg="del">
          <ac:chgData name="Nino Philip Ramones" userId="1068934f-e3b4-4e88-ba23-4cb57230c594" providerId="ADAL" clId="{CE1A2483-E38C-48E5-BC81-7BCC41BEAE8B}" dt="2023-03-26T07:34:00.503" v="21331" actId="478"/>
          <ac:spMkLst>
            <pc:docMk/>
            <pc:sldMk cId="139793571" sldId="296"/>
            <ac:spMk id="6" creationId="{1C139C71-43D8-DA15-F46A-8598CDF1F78A}"/>
          </ac:spMkLst>
        </pc:spChg>
        <pc:spChg chg="mod">
          <ac:chgData name="Nino Philip Ramones" userId="1068934f-e3b4-4e88-ba23-4cb57230c594" providerId="ADAL" clId="{CE1A2483-E38C-48E5-BC81-7BCC41BEAE8B}" dt="2023-03-26T07:47:32.704" v="21890" actId="1035"/>
          <ac:spMkLst>
            <pc:docMk/>
            <pc:sldMk cId="139793571" sldId="296"/>
            <ac:spMk id="12" creationId="{A03D9DDB-0911-CCC6-289E-FE03CE9C7E57}"/>
          </ac:spMkLst>
        </pc:spChg>
        <pc:spChg chg="add mod">
          <ac:chgData name="Nino Philip Ramones" userId="1068934f-e3b4-4e88-ba23-4cb57230c594" providerId="ADAL" clId="{CE1A2483-E38C-48E5-BC81-7BCC41BEAE8B}" dt="2023-03-26T07:39:45.963" v="21454" actId="1037"/>
          <ac:spMkLst>
            <pc:docMk/>
            <pc:sldMk cId="139793571" sldId="296"/>
            <ac:spMk id="14" creationId="{3AD72C38-FC4D-F725-0285-B8C4B08CB869}"/>
          </ac:spMkLst>
        </pc:spChg>
        <pc:spChg chg="add mod">
          <ac:chgData name="Nino Philip Ramones" userId="1068934f-e3b4-4e88-ba23-4cb57230c594" providerId="ADAL" clId="{CE1A2483-E38C-48E5-BC81-7BCC41BEAE8B}" dt="2023-03-26T07:39:49.871" v="21455" actId="1035"/>
          <ac:spMkLst>
            <pc:docMk/>
            <pc:sldMk cId="139793571" sldId="296"/>
            <ac:spMk id="16" creationId="{D731C356-BEDD-81ED-E1B8-4C152F03FF24}"/>
          </ac:spMkLst>
        </pc:spChg>
        <pc:spChg chg="add mod">
          <ac:chgData name="Nino Philip Ramones" userId="1068934f-e3b4-4e88-ba23-4cb57230c594" providerId="ADAL" clId="{CE1A2483-E38C-48E5-BC81-7BCC41BEAE8B}" dt="2023-03-26T07:47:02.382" v="21884" actId="1036"/>
          <ac:spMkLst>
            <pc:docMk/>
            <pc:sldMk cId="139793571" sldId="296"/>
            <ac:spMk id="17" creationId="{8CCE19BF-04F5-5F2D-6AD4-2BA749FFDAE0}"/>
          </ac:spMkLst>
        </pc:spChg>
        <pc:spChg chg="mod">
          <ac:chgData name="Nino Philip Ramones" userId="1068934f-e3b4-4e88-ba23-4cb57230c594" providerId="ADAL" clId="{CE1A2483-E38C-48E5-BC81-7BCC41BEAE8B}" dt="2023-03-26T07:45:51.602" v="21871"/>
          <ac:spMkLst>
            <pc:docMk/>
            <pc:sldMk cId="139793571" sldId="296"/>
            <ac:spMk id="20" creationId="{11839F73-AC73-C760-B8B2-5D93B946C2CC}"/>
          </ac:spMkLst>
        </pc:spChg>
        <pc:spChg chg="mod">
          <ac:chgData name="Nino Philip Ramones" userId="1068934f-e3b4-4e88-ba23-4cb57230c594" providerId="ADAL" clId="{CE1A2483-E38C-48E5-BC81-7BCC41BEAE8B}" dt="2023-03-26T07:45:51.602" v="21871"/>
          <ac:spMkLst>
            <pc:docMk/>
            <pc:sldMk cId="139793571" sldId="296"/>
            <ac:spMk id="21" creationId="{388E3375-2F27-BAD7-226B-ED1DE347FE4E}"/>
          </ac:spMkLst>
        </pc:spChg>
        <pc:spChg chg="mod">
          <ac:chgData name="Nino Philip Ramones" userId="1068934f-e3b4-4e88-ba23-4cb57230c594" providerId="ADAL" clId="{CE1A2483-E38C-48E5-BC81-7BCC41BEAE8B}" dt="2023-03-26T07:45:51.602" v="21871"/>
          <ac:spMkLst>
            <pc:docMk/>
            <pc:sldMk cId="139793571" sldId="296"/>
            <ac:spMk id="22" creationId="{0581C36B-4646-3F73-C326-2CF9239F9A37}"/>
          </ac:spMkLst>
        </pc:spChg>
        <pc:spChg chg="mod">
          <ac:chgData name="Nino Philip Ramones" userId="1068934f-e3b4-4e88-ba23-4cb57230c594" providerId="ADAL" clId="{CE1A2483-E38C-48E5-BC81-7BCC41BEAE8B}" dt="2023-03-26T07:45:51.602" v="21871"/>
          <ac:spMkLst>
            <pc:docMk/>
            <pc:sldMk cId="139793571" sldId="296"/>
            <ac:spMk id="27" creationId="{EBD7BDAA-7B82-6F9C-77D0-D57B0303301F}"/>
          </ac:spMkLst>
        </pc:spChg>
        <pc:spChg chg="add mod">
          <ac:chgData name="Nino Philip Ramones" userId="1068934f-e3b4-4e88-ba23-4cb57230c594" providerId="ADAL" clId="{CE1A2483-E38C-48E5-BC81-7BCC41BEAE8B}" dt="2023-03-26T07:49:23.660" v="21924" actId="1036"/>
          <ac:spMkLst>
            <pc:docMk/>
            <pc:sldMk cId="139793571" sldId="296"/>
            <ac:spMk id="28" creationId="{C6032C7F-1A53-D752-42C9-4DED807FD8EE}"/>
          </ac:spMkLst>
        </pc:spChg>
        <pc:spChg chg="add mod">
          <ac:chgData name="Nino Philip Ramones" userId="1068934f-e3b4-4e88-ba23-4cb57230c594" providerId="ADAL" clId="{CE1A2483-E38C-48E5-BC81-7BCC41BEAE8B}" dt="2023-03-26T07:49:07.728" v="21920" actId="1035"/>
          <ac:spMkLst>
            <pc:docMk/>
            <pc:sldMk cId="139793571" sldId="296"/>
            <ac:spMk id="29" creationId="{A88435B6-2402-09CF-460D-282C56BAD82B}"/>
          </ac:spMkLst>
        </pc:spChg>
        <pc:grpChg chg="add mod">
          <ac:chgData name="Nino Philip Ramones" userId="1068934f-e3b4-4e88-ba23-4cb57230c594" providerId="ADAL" clId="{CE1A2483-E38C-48E5-BC81-7BCC41BEAE8B}" dt="2023-03-26T07:47:24.024" v="21889" actId="14100"/>
          <ac:grpSpMkLst>
            <pc:docMk/>
            <pc:sldMk cId="139793571" sldId="296"/>
            <ac:grpSpMk id="18" creationId="{72266120-0476-C00E-B5B0-A2113253B90C}"/>
          </ac:grpSpMkLst>
        </pc:grpChg>
        <pc:grpChg chg="del">
          <ac:chgData name="Nino Philip Ramones" userId="1068934f-e3b4-4e88-ba23-4cb57230c594" providerId="ADAL" clId="{CE1A2483-E38C-48E5-BC81-7BCC41BEAE8B}" dt="2023-03-26T07:33:21.211" v="21324" actId="478"/>
          <ac:grpSpMkLst>
            <pc:docMk/>
            <pc:sldMk cId="139793571" sldId="296"/>
            <ac:grpSpMk id="19" creationId="{64A0DF12-0C2F-18B0-1A91-BFEA414AF42C}"/>
          </ac:grpSpMkLst>
        </pc:grpChg>
        <pc:picChg chg="add mod">
          <ac:chgData name="Nino Philip Ramones" userId="1068934f-e3b4-4e88-ba23-4cb57230c594" providerId="ADAL" clId="{CE1A2483-E38C-48E5-BC81-7BCC41BEAE8B}" dt="2023-03-26T07:48:19.009" v="21896" actId="1076"/>
          <ac:picMkLst>
            <pc:docMk/>
            <pc:sldMk cId="139793571" sldId="296"/>
            <ac:picMk id="5" creationId="{5533BC3B-7AAE-6FA0-47FE-C7341C5AD242}"/>
          </ac:picMkLst>
        </pc:picChg>
        <pc:picChg chg="add mod">
          <ac:chgData name="Nino Philip Ramones" userId="1068934f-e3b4-4e88-ba23-4cb57230c594" providerId="ADAL" clId="{CE1A2483-E38C-48E5-BC81-7BCC41BEAE8B}" dt="2023-03-26T07:49:23.660" v="21924" actId="1036"/>
          <ac:picMkLst>
            <pc:docMk/>
            <pc:sldMk cId="139793571" sldId="296"/>
            <ac:picMk id="10" creationId="{AEF9EB2A-85A4-B7C6-A940-4CE8DD08674F}"/>
          </ac:picMkLst>
        </pc:picChg>
        <pc:picChg chg="add mod">
          <ac:chgData name="Nino Philip Ramones" userId="1068934f-e3b4-4e88-ba23-4cb57230c594" providerId="ADAL" clId="{CE1A2483-E38C-48E5-BC81-7BCC41BEAE8B}" dt="2023-03-26T07:48:08.219" v="21893" actId="1076"/>
          <ac:picMkLst>
            <pc:docMk/>
            <pc:sldMk cId="139793571" sldId="296"/>
            <ac:picMk id="11" creationId="{E9B420AF-5BE7-011B-A726-FC48989E11C3}"/>
          </ac:picMkLst>
        </pc:picChg>
        <pc:picChg chg="add mod">
          <ac:chgData name="Nino Philip Ramones" userId="1068934f-e3b4-4e88-ba23-4cb57230c594" providerId="ADAL" clId="{CE1A2483-E38C-48E5-BC81-7BCC41BEAE8B}" dt="2023-03-26T07:46:30.130" v="21878" actId="1037"/>
          <ac:picMkLst>
            <pc:docMk/>
            <pc:sldMk cId="139793571" sldId="296"/>
            <ac:picMk id="6146" creationId="{F1798468-537B-D812-EE75-B8289A192B7F}"/>
          </ac:picMkLst>
        </pc:picChg>
      </pc:sldChg>
      <pc:sldChg chg="addSp delSp modSp add mod ord">
        <pc:chgData name="Nino Philip Ramones" userId="1068934f-e3b4-4e88-ba23-4cb57230c594" providerId="ADAL" clId="{CE1A2483-E38C-48E5-BC81-7BCC41BEAE8B}" dt="2023-03-26T08:33:12.116" v="23901" actId="14100"/>
        <pc:sldMkLst>
          <pc:docMk/>
          <pc:sldMk cId="3948325816" sldId="297"/>
        </pc:sldMkLst>
        <pc:spChg chg="mod">
          <ac:chgData name="Nino Philip Ramones" userId="1068934f-e3b4-4e88-ba23-4cb57230c594" providerId="ADAL" clId="{CE1A2483-E38C-48E5-BC81-7BCC41BEAE8B}" dt="2023-03-26T08:22:59.921" v="23103" actId="20577"/>
          <ac:spMkLst>
            <pc:docMk/>
            <pc:sldMk cId="3948325816" sldId="297"/>
            <ac:spMk id="2" creationId="{05373617-D585-BAF0-0B5B-D2CF324A4D6B}"/>
          </ac:spMkLst>
        </pc:spChg>
        <pc:spChg chg="mod">
          <ac:chgData name="Nino Philip Ramones" userId="1068934f-e3b4-4e88-ba23-4cb57230c594" providerId="ADAL" clId="{CE1A2483-E38C-48E5-BC81-7BCC41BEAE8B}" dt="2023-03-26T08:23:08.910" v="23105" actId="14100"/>
          <ac:spMkLst>
            <pc:docMk/>
            <pc:sldMk cId="3948325816" sldId="297"/>
            <ac:spMk id="6" creationId="{1C139C71-43D8-DA15-F46A-8598CDF1F78A}"/>
          </ac:spMkLst>
        </pc:spChg>
        <pc:spChg chg="mod">
          <ac:chgData name="Nino Philip Ramones" userId="1068934f-e3b4-4e88-ba23-4cb57230c594" providerId="ADAL" clId="{CE1A2483-E38C-48E5-BC81-7BCC41BEAE8B}" dt="2023-03-26T08:25:39.407" v="23196" actId="1036"/>
          <ac:spMkLst>
            <pc:docMk/>
            <pc:sldMk cId="3948325816" sldId="297"/>
            <ac:spMk id="8" creationId="{39088E25-DA30-5952-1F56-05AF9F5E2157}"/>
          </ac:spMkLst>
        </pc:spChg>
        <pc:spChg chg="mod">
          <ac:chgData name="Nino Philip Ramones" userId="1068934f-e3b4-4e88-ba23-4cb57230c594" providerId="ADAL" clId="{CE1A2483-E38C-48E5-BC81-7BCC41BEAE8B}" dt="2023-03-26T08:25:01.804" v="23192" actId="1076"/>
          <ac:spMkLst>
            <pc:docMk/>
            <pc:sldMk cId="3948325816" sldId="297"/>
            <ac:spMk id="12" creationId="{A03D9DDB-0911-CCC6-289E-FE03CE9C7E57}"/>
          </ac:spMkLst>
        </pc:spChg>
        <pc:spChg chg="add del mod">
          <ac:chgData name="Nino Philip Ramones" userId="1068934f-e3b4-4e88-ba23-4cb57230c594" providerId="ADAL" clId="{CE1A2483-E38C-48E5-BC81-7BCC41BEAE8B}" dt="2023-03-26T08:20:48.356" v="23043" actId="478"/>
          <ac:spMkLst>
            <pc:docMk/>
            <pc:sldMk cId="3948325816" sldId="297"/>
            <ac:spMk id="13" creationId="{50E2FF40-A7DC-AB1F-23B9-54CA8137EEFF}"/>
          </ac:spMkLst>
        </pc:spChg>
        <pc:spChg chg="mod">
          <ac:chgData name="Nino Philip Ramones" userId="1068934f-e3b4-4e88-ba23-4cb57230c594" providerId="ADAL" clId="{CE1A2483-E38C-48E5-BC81-7BCC41BEAE8B}" dt="2023-03-26T08:25:18.239" v="23193"/>
          <ac:spMkLst>
            <pc:docMk/>
            <pc:sldMk cId="3948325816" sldId="297"/>
            <ac:spMk id="16" creationId="{B6259BF4-B02A-3530-2266-64137DF9EC5C}"/>
          </ac:spMkLst>
        </pc:spChg>
        <pc:spChg chg="mod">
          <ac:chgData name="Nino Philip Ramones" userId="1068934f-e3b4-4e88-ba23-4cb57230c594" providerId="ADAL" clId="{CE1A2483-E38C-48E5-BC81-7BCC41BEAE8B}" dt="2023-03-26T08:25:18.239" v="23193"/>
          <ac:spMkLst>
            <pc:docMk/>
            <pc:sldMk cId="3948325816" sldId="297"/>
            <ac:spMk id="17" creationId="{1C386029-D762-A1EC-4B30-FCC33AE7EA21}"/>
          </ac:spMkLst>
        </pc:spChg>
        <pc:spChg chg="mod">
          <ac:chgData name="Nino Philip Ramones" userId="1068934f-e3b4-4e88-ba23-4cb57230c594" providerId="ADAL" clId="{CE1A2483-E38C-48E5-BC81-7BCC41BEAE8B}" dt="2023-03-26T08:25:18.239" v="23193"/>
          <ac:spMkLst>
            <pc:docMk/>
            <pc:sldMk cId="3948325816" sldId="297"/>
            <ac:spMk id="18" creationId="{E1ED8F0E-E6B9-52DE-E82F-44247D6A2E26}"/>
          </ac:spMkLst>
        </pc:spChg>
        <pc:spChg chg="mod">
          <ac:chgData name="Nino Philip Ramones" userId="1068934f-e3b4-4e88-ba23-4cb57230c594" providerId="ADAL" clId="{CE1A2483-E38C-48E5-BC81-7BCC41BEAE8B}" dt="2023-03-26T08:25:18.239" v="23193"/>
          <ac:spMkLst>
            <pc:docMk/>
            <pc:sldMk cId="3948325816" sldId="297"/>
            <ac:spMk id="19" creationId="{5A1EEC8E-1C46-4C79-397A-948656F702E5}"/>
          </ac:spMkLst>
        </pc:spChg>
        <pc:grpChg chg="add mod">
          <ac:chgData name="Nino Philip Ramones" userId="1068934f-e3b4-4e88-ba23-4cb57230c594" providerId="ADAL" clId="{CE1A2483-E38C-48E5-BC81-7BCC41BEAE8B}" dt="2023-03-26T08:23:14.111" v="23108" actId="1036"/>
          <ac:grpSpMkLst>
            <pc:docMk/>
            <pc:sldMk cId="3948325816" sldId="297"/>
            <ac:grpSpMk id="14" creationId="{7A11D06A-C145-1D23-A0D7-F396C09102F6}"/>
          </ac:grpSpMkLst>
        </pc:grpChg>
        <pc:grpChg chg="add mod">
          <ac:chgData name="Nino Philip Ramones" userId="1068934f-e3b4-4e88-ba23-4cb57230c594" providerId="ADAL" clId="{CE1A2483-E38C-48E5-BC81-7BCC41BEAE8B}" dt="2023-03-26T08:33:12.116" v="23901" actId="14100"/>
          <ac:grpSpMkLst>
            <pc:docMk/>
            <pc:sldMk cId="3948325816" sldId="297"/>
            <ac:grpSpMk id="15" creationId="{9DDD53A5-8FE2-12A9-B4C6-439D40C22FB2}"/>
          </ac:grpSpMkLst>
        </pc:grpChg>
        <pc:picChg chg="add mod modCrop">
          <ac:chgData name="Nino Philip Ramones" userId="1068934f-e3b4-4e88-ba23-4cb57230c594" providerId="ADAL" clId="{CE1A2483-E38C-48E5-BC81-7BCC41BEAE8B}" dt="2023-03-26T08:22:41.150" v="23086" actId="164"/>
          <ac:picMkLst>
            <pc:docMk/>
            <pc:sldMk cId="3948325816" sldId="297"/>
            <ac:picMk id="4" creationId="{79485BE0-1901-8EDC-6BAD-2F5F6B49EAC4}"/>
          </ac:picMkLst>
        </pc:picChg>
        <pc:picChg chg="del">
          <ac:chgData name="Nino Philip Ramones" userId="1068934f-e3b4-4e88-ba23-4cb57230c594" providerId="ADAL" clId="{CE1A2483-E38C-48E5-BC81-7BCC41BEAE8B}" dt="2023-03-26T08:08:36.129" v="22320" actId="478"/>
          <ac:picMkLst>
            <pc:docMk/>
            <pc:sldMk cId="3948325816" sldId="297"/>
            <ac:picMk id="5" creationId="{9C4CA27C-CA0F-BC98-6B23-53246FF191BB}"/>
          </ac:picMkLst>
        </pc:picChg>
        <pc:picChg chg="add mod ord modCrop">
          <ac:chgData name="Nino Philip Ramones" userId="1068934f-e3b4-4e88-ba23-4cb57230c594" providerId="ADAL" clId="{CE1A2483-E38C-48E5-BC81-7BCC41BEAE8B}" dt="2023-03-26T08:22:41.150" v="23086" actId="164"/>
          <ac:picMkLst>
            <pc:docMk/>
            <pc:sldMk cId="3948325816" sldId="297"/>
            <ac:picMk id="9" creationId="{38B38206-7B1B-44ED-E79F-C516BE1F6AFB}"/>
          </ac:picMkLst>
        </pc:picChg>
        <pc:picChg chg="add mod ord modCrop">
          <ac:chgData name="Nino Philip Ramones" userId="1068934f-e3b4-4e88-ba23-4cb57230c594" providerId="ADAL" clId="{CE1A2483-E38C-48E5-BC81-7BCC41BEAE8B}" dt="2023-03-26T08:22:41.150" v="23086" actId="164"/>
          <ac:picMkLst>
            <pc:docMk/>
            <pc:sldMk cId="3948325816" sldId="297"/>
            <ac:picMk id="11" creationId="{E6F79B48-748D-36C0-156F-B0F9D1FA53BA}"/>
          </ac:picMkLst>
        </pc:picChg>
        <pc:picChg chg="del mod">
          <ac:chgData name="Nino Philip Ramones" userId="1068934f-e3b4-4e88-ba23-4cb57230c594" providerId="ADAL" clId="{CE1A2483-E38C-48E5-BC81-7BCC41BEAE8B}" dt="2023-03-26T08:05:16.260" v="22006" actId="478"/>
          <ac:picMkLst>
            <pc:docMk/>
            <pc:sldMk cId="3948325816" sldId="297"/>
            <ac:picMk id="4098" creationId="{FBFF0E94-ABA5-0C9F-52A2-3D9BC0E52694}"/>
          </ac:picMkLst>
        </pc:picChg>
        <pc:picChg chg="add mod">
          <ac:chgData name="Nino Philip Ramones" userId="1068934f-e3b4-4e88-ba23-4cb57230c594" providerId="ADAL" clId="{CE1A2483-E38C-48E5-BC81-7BCC41BEAE8B}" dt="2023-03-26T08:14:23.666" v="22405" actId="465"/>
          <ac:picMkLst>
            <pc:docMk/>
            <pc:sldMk cId="3948325816" sldId="297"/>
            <ac:picMk id="7170" creationId="{EE2BF269-F20E-28D8-907D-13517B003917}"/>
          </ac:picMkLst>
        </pc:picChg>
      </pc:sldChg>
      <pc:sldChg chg="addSp delSp modSp add mod">
        <pc:chgData name="Nino Philip Ramones" userId="1068934f-e3b4-4e88-ba23-4cb57230c594" providerId="ADAL" clId="{CE1A2483-E38C-48E5-BC81-7BCC41BEAE8B}" dt="2023-03-26T09:21:56.961" v="28127" actId="2711"/>
        <pc:sldMkLst>
          <pc:docMk/>
          <pc:sldMk cId="3617745255" sldId="298"/>
        </pc:sldMkLst>
        <pc:spChg chg="add mod">
          <ac:chgData name="Nino Philip Ramones" userId="1068934f-e3b4-4e88-ba23-4cb57230c594" providerId="ADAL" clId="{CE1A2483-E38C-48E5-BC81-7BCC41BEAE8B}" dt="2023-03-26T08:29:38.251" v="23797" actId="20577"/>
          <ac:spMkLst>
            <pc:docMk/>
            <pc:sldMk cId="3617745255" sldId="298"/>
            <ac:spMk id="3" creationId="{A52D5C48-96BF-D359-55C6-4066F38E06DE}"/>
          </ac:spMkLst>
        </pc:spChg>
        <pc:spChg chg="mod">
          <ac:chgData name="Nino Philip Ramones" userId="1068934f-e3b4-4e88-ba23-4cb57230c594" providerId="ADAL" clId="{CE1A2483-E38C-48E5-BC81-7BCC41BEAE8B}" dt="2023-03-26T08:38:03.437" v="24574" actId="2711"/>
          <ac:spMkLst>
            <pc:docMk/>
            <pc:sldMk cId="3617745255" sldId="298"/>
            <ac:spMk id="6" creationId="{1C139C71-43D8-DA15-F46A-8598CDF1F78A}"/>
          </ac:spMkLst>
        </pc:spChg>
        <pc:spChg chg="del">
          <ac:chgData name="Nino Philip Ramones" userId="1068934f-e3b4-4e88-ba23-4cb57230c594" providerId="ADAL" clId="{CE1A2483-E38C-48E5-BC81-7BCC41BEAE8B}" dt="2023-03-26T08:26:15.400" v="23199" actId="478"/>
          <ac:spMkLst>
            <pc:docMk/>
            <pc:sldMk cId="3617745255" sldId="298"/>
            <ac:spMk id="8" creationId="{39088E25-DA30-5952-1F56-05AF9F5E2157}"/>
          </ac:spMkLst>
        </pc:spChg>
        <pc:spChg chg="add mod">
          <ac:chgData name="Nino Philip Ramones" userId="1068934f-e3b4-4e88-ba23-4cb57230c594" providerId="ADAL" clId="{CE1A2483-E38C-48E5-BC81-7BCC41BEAE8B}" dt="2023-03-26T09:21:56.961" v="28127" actId="2711"/>
          <ac:spMkLst>
            <pc:docMk/>
            <pc:sldMk cId="3617745255" sldId="298"/>
            <ac:spMk id="10" creationId="{5E627872-F5F6-2FC3-56BA-A2B8784E1E6B}"/>
          </ac:spMkLst>
        </pc:spChg>
        <pc:spChg chg="mod topLvl">
          <ac:chgData name="Nino Philip Ramones" userId="1068934f-e3b4-4e88-ba23-4cb57230c594" providerId="ADAL" clId="{CE1A2483-E38C-48E5-BC81-7BCC41BEAE8B}" dt="2023-03-26T08:47:08.840" v="24972" actId="164"/>
          <ac:spMkLst>
            <pc:docMk/>
            <pc:sldMk cId="3617745255" sldId="298"/>
            <ac:spMk id="12" creationId="{A03D9DDB-0911-CCC6-289E-FE03CE9C7E57}"/>
          </ac:spMkLst>
        </pc:spChg>
        <pc:grpChg chg="add mod">
          <ac:chgData name="Nino Philip Ramones" userId="1068934f-e3b4-4e88-ba23-4cb57230c594" providerId="ADAL" clId="{CE1A2483-E38C-48E5-BC81-7BCC41BEAE8B}" dt="2023-03-26T08:47:10.016" v="24973" actId="1035"/>
          <ac:grpSpMkLst>
            <pc:docMk/>
            <pc:sldMk cId="3617745255" sldId="298"/>
            <ac:grpSpMk id="13" creationId="{D8ABF726-798A-6193-7AF7-459A5F638F2B}"/>
          </ac:grpSpMkLst>
        </pc:grpChg>
        <pc:grpChg chg="add del">
          <ac:chgData name="Nino Philip Ramones" userId="1068934f-e3b4-4e88-ba23-4cb57230c594" providerId="ADAL" clId="{CE1A2483-E38C-48E5-BC81-7BCC41BEAE8B}" dt="2023-03-26T08:26:24.473" v="23202" actId="478"/>
          <ac:grpSpMkLst>
            <pc:docMk/>
            <pc:sldMk cId="3617745255" sldId="298"/>
            <ac:grpSpMk id="14" creationId="{7A11D06A-C145-1D23-A0D7-F396C09102F6}"/>
          </ac:grpSpMkLst>
        </pc:grpChg>
        <pc:grpChg chg="del">
          <ac:chgData name="Nino Philip Ramones" userId="1068934f-e3b4-4e88-ba23-4cb57230c594" providerId="ADAL" clId="{CE1A2483-E38C-48E5-BC81-7BCC41BEAE8B}" dt="2023-03-26T08:26:11.028" v="23198" actId="478"/>
          <ac:grpSpMkLst>
            <pc:docMk/>
            <pc:sldMk cId="3617745255" sldId="298"/>
            <ac:grpSpMk id="15" creationId="{9DDD53A5-8FE2-12A9-B4C6-439D40C22FB2}"/>
          </ac:grpSpMkLst>
        </pc:grpChg>
        <pc:picChg chg="del">
          <ac:chgData name="Nino Philip Ramones" userId="1068934f-e3b4-4e88-ba23-4cb57230c594" providerId="ADAL" clId="{CE1A2483-E38C-48E5-BC81-7BCC41BEAE8B}" dt="2023-03-26T08:26:24.473" v="23202" actId="478"/>
          <ac:picMkLst>
            <pc:docMk/>
            <pc:sldMk cId="3617745255" sldId="298"/>
            <ac:picMk id="4" creationId="{79485BE0-1901-8EDC-6BAD-2F5F6B49EAC4}"/>
          </ac:picMkLst>
        </pc:picChg>
        <pc:picChg chg="add mod modCrop">
          <ac:chgData name="Nino Philip Ramones" userId="1068934f-e3b4-4e88-ba23-4cb57230c594" providerId="ADAL" clId="{CE1A2483-E38C-48E5-BC81-7BCC41BEAE8B}" dt="2023-03-26T08:47:08.840" v="24972" actId="164"/>
          <ac:picMkLst>
            <pc:docMk/>
            <pc:sldMk cId="3617745255" sldId="298"/>
            <ac:picMk id="7" creationId="{2AEDF41D-0816-C4BA-654A-AF86A271BFE4}"/>
          </ac:picMkLst>
        </pc:picChg>
        <pc:picChg chg="del">
          <ac:chgData name="Nino Philip Ramones" userId="1068934f-e3b4-4e88-ba23-4cb57230c594" providerId="ADAL" clId="{CE1A2483-E38C-48E5-BC81-7BCC41BEAE8B}" dt="2023-03-26T08:26:24.473" v="23202" actId="478"/>
          <ac:picMkLst>
            <pc:docMk/>
            <pc:sldMk cId="3617745255" sldId="298"/>
            <ac:picMk id="9" creationId="{38B38206-7B1B-44ED-E79F-C516BE1F6AFB}"/>
          </ac:picMkLst>
        </pc:picChg>
        <pc:picChg chg="del topLvl">
          <ac:chgData name="Nino Philip Ramones" userId="1068934f-e3b4-4e88-ba23-4cb57230c594" providerId="ADAL" clId="{CE1A2483-E38C-48E5-BC81-7BCC41BEAE8B}" dt="2023-03-26T08:26:24.473" v="23202" actId="478"/>
          <ac:picMkLst>
            <pc:docMk/>
            <pc:sldMk cId="3617745255" sldId="298"/>
            <ac:picMk id="11" creationId="{E6F79B48-748D-36C0-156F-B0F9D1FA53BA}"/>
          </ac:picMkLst>
        </pc:picChg>
        <pc:picChg chg="del">
          <ac:chgData name="Nino Philip Ramones" userId="1068934f-e3b4-4e88-ba23-4cb57230c594" providerId="ADAL" clId="{CE1A2483-E38C-48E5-BC81-7BCC41BEAE8B}" dt="2023-03-26T08:26:15.400" v="23199" actId="478"/>
          <ac:picMkLst>
            <pc:docMk/>
            <pc:sldMk cId="3617745255" sldId="298"/>
            <ac:picMk id="7170" creationId="{EE2BF269-F20E-28D8-907D-13517B003917}"/>
          </ac:picMkLst>
        </pc:picChg>
      </pc:sldChg>
      <pc:sldChg chg="addSp delSp modSp add mod">
        <pc:chgData name="Nino Philip Ramones" userId="1068934f-e3b4-4e88-ba23-4cb57230c594" providerId="ADAL" clId="{CE1A2483-E38C-48E5-BC81-7BCC41BEAE8B}" dt="2023-03-26T08:46:07.778" v="24969" actId="1035"/>
        <pc:sldMkLst>
          <pc:docMk/>
          <pc:sldMk cId="3399729785" sldId="299"/>
        </pc:sldMkLst>
        <pc:spChg chg="del">
          <ac:chgData name="Nino Philip Ramones" userId="1068934f-e3b4-4e88-ba23-4cb57230c594" providerId="ADAL" clId="{CE1A2483-E38C-48E5-BC81-7BCC41BEAE8B}" dt="2023-03-26T08:40:51.176" v="24607" actId="478"/>
          <ac:spMkLst>
            <pc:docMk/>
            <pc:sldMk cId="3399729785" sldId="299"/>
            <ac:spMk id="3" creationId="{A52D5C48-96BF-D359-55C6-4066F38E06DE}"/>
          </ac:spMkLst>
        </pc:spChg>
        <pc:spChg chg="mod">
          <ac:chgData name="Nino Philip Ramones" userId="1068934f-e3b4-4e88-ba23-4cb57230c594" providerId="ADAL" clId="{CE1A2483-E38C-48E5-BC81-7BCC41BEAE8B}" dt="2023-03-26T08:46:07.778" v="24969" actId="1035"/>
          <ac:spMkLst>
            <pc:docMk/>
            <pc:sldMk cId="3399729785" sldId="299"/>
            <ac:spMk id="6" creationId="{1C139C71-43D8-DA15-F46A-8598CDF1F78A}"/>
          </ac:spMkLst>
        </pc:spChg>
        <pc:spChg chg="del">
          <ac:chgData name="Nino Philip Ramones" userId="1068934f-e3b4-4e88-ba23-4cb57230c594" providerId="ADAL" clId="{CE1A2483-E38C-48E5-BC81-7BCC41BEAE8B}" dt="2023-03-26T08:40:48.705" v="24606" actId="478"/>
          <ac:spMkLst>
            <pc:docMk/>
            <pc:sldMk cId="3399729785" sldId="299"/>
            <ac:spMk id="10" creationId="{5E627872-F5F6-2FC3-56BA-A2B8784E1E6B}"/>
          </ac:spMkLst>
        </pc:spChg>
        <pc:spChg chg="mod">
          <ac:chgData name="Nino Philip Ramones" userId="1068934f-e3b4-4e88-ba23-4cb57230c594" providerId="ADAL" clId="{CE1A2483-E38C-48E5-BC81-7BCC41BEAE8B}" dt="2023-03-26T08:45:54.100" v="24964" actId="1036"/>
          <ac:spMkLst>
            <pc:docMk/>
            <pc:sldMk cId="3399729785" sldId="299"/>
            <ac:spMk id="12" creationId="{A03D9DDB-0911-CCC6-289E-FE03CE9C7E57}"/>
          </ac:spMkLst>
        </pc:spChg>
        <pc:grpChg chg="add mod">
          <ac:chgData name="Nino Philip Ramones" userId="1068934f-e3b4-4e88-ba23-4cb57230c594" providerId="ADAL" clId="{CE1A2483-E38C-48E5-BC81-7BCC41BEAE8B}" dt="2023-03-26T08:45:50.049" v="24960" actId="1036"/>
          <ac:grpSpMkLst>
            <pc:docMk/>
            <pc:sldMk cId="3399729785" sldId="299"/>
            <ac:grpSpMk id="11" creationId="{5D1DEC89-73AE-7EF4-9259-318FAC116808}"/>
          </ac:grpSpMkLst>
        </pc:grpChg>
        <pc:picChg chg="add mod modCrop">
          <ac:chgData name="Nino Philip Ramones" userId="1068934f-e3b4-4e88-ba23-4cb57230c594" providerId="ADAL" clId="{CE1A2483-E38C-48E5-BC81-7BCC41BEAE8B}" dt="2023-03-26T08:42:51.495" v="24634" actId="164"/>
          <ac:picMkLst>
            <pc:docMk/>
            <pc:sldMk cId="3399729785" sldId="299"/>
            <ac:picMk id="5" creationId="{E62166C1-DB8A-DF32-F97A-6781C643CB7F}"/>
          </ac:picMkLst>
        </pc:picChg>
        <pc:picChg chg="del">
          <ac:chgData name="Nino Philip Ramones" userId="1068934f-e3b4-4e88-ba23-4cb57230c594" providerId="ADAL" clId="{CE1A2483-E38C-48E5-BC81-7BCC41BEAE8B}" dt="2023-03-26T08:40:46.584" v="24605" actId="478"/>
          <ac:picMkLst>
            <pc:docMk/>
            <pc:sldMk cId="3399729785" sldId="299"/>
            <ac:picMk id="7" creationId="{2AEDF41D-0816-C4BA-654A-AF86A271BFE4}"/>
          </ac:picMkLst>
        </pc:picChg>
        <pc:picChg chg="add mod modCrop">
          <ac:chgData name="Nino Philip Ramones" userId="1068934f-e3b4-4e88-ba23-4cb57230c594" providerId="ADAL" clId="{CE1A2483-E38C-48E5-BC81-7BCC41BEAE8B}" dt="2023-03-26T08:42:51.495" v="24634" actId="164"/>
          <ac:picMkLst>
            <pc:docMk/>
            <pc:sldMk cId="3399729785" sldId="299"/>
            <ac:picMk id="9" creationId="{2F8C4264-446C-2F88-F42C-E3AF502FE382}"/>
          </ac:picMkLst>
        </pc:picChg>
      </pc:sldChg>
    </pc:docChg>
  </pc:docChgLst>
  <pc:docChgLst>
    <pc:chgData name="Nino Philip Ramones" userId="1068934f-e3b4-4e88-ba23-4cb57230c594" providerId="ADAL" clId="{4B2DD62C-EFC1-483F-B1CB-FAA67E9DD57F}"/>
    <pc:docChg chg="undo redo custSel addSld delSld modSld sldOrd">
      <pc:chgData name="Nino Philip Ramones" userId="1068934f-e3b4-4e88-ba23-4cb57230c594" providerId="ADAL" clId="{4B2DD62C-EFC1-483F-B1CB-FAA67E9DD57F}" dt="2023-04-26T05:58:01.425" v="15608" actId="1035"/>
      <pc:docMkLst>
        <pc:docMk/>
      </pc:docMkLst>
      <pc:sldChg chg="modSp mod">
        <pc:chgData name="Nino Philip Ramones" userId="1068934f-e3b4-4e88-ba23-4cb57230c594" providerId="ADAL" clId="{4B2DD62C-EFC1-483F-B1CB-FAA67E9DD57F}" dt="2023-04-21T10:55:04.603" v="106" actId="1036"/>
        <pc:sldMkLst>
          <pc:docMk/>
          <pc:sldMk cId="2902220017" sldId="260"/>
        </pc:sldMkLst>
        <pc:spChg chg="mod">
          <ac:chgData name="Nino Philip Ramones" userId="1068934f-e3b4-4e88-ba23-4cb57230c594" providerId="ADAL" clId="{4B2DD62C-EFC1-483F-B1CB-FAA67E9DD57F}" dt="2023-04-21T10:54:34.604" v="94" actId="20577"/>
          <ac:spMkLst>
            <pc:docMk/>
            <pc:sldMk cId="2902220017" sldId="260"/>
            <ac:spMk id="8" creationId="{E55C9784-2997-4509-E882-733A19888A3E}"/>
          </ac:spMkLst>
        </pc:spChg>
        <pc:spChg chg="mod">
          <ac:chgData name="Nino Philip Ramones" userId="1068934f-e3b4-4e88-ba23-4cb57230c594" providerId="ADAL" clId="{4B2DD62C-EFC1-483F-B1CB-FAA67E9DD57F}" dt="2023-04-21T10:54:55.641" v="105" actId="1035"/>
          <ac:spMkLst>
            <pc:docMk/>
            <pc:sldMk cId="2902220017" sldId="260"/>
            <ac:spMk id="14" creationId="{86CD694D-7914-A6C9-97B8-2823F7984CDE}"/>
          </ac:spMkLst>
        </pc:spChg>
        <pc:spChg chg="mod">
          <ac:chgData name="Nino Philip Ramones" userId="1068934f-e3b4-4e88-ba23-4cb57230c594" providerId="ADAL" clId="{4B2DD62C-EFC1-483F-B1CB-FAA67E9DD57F}" dt="2023-04-21T10:55:04.603" v="106" actId="1036"/>
          <ac:spMkLst>
            <pc:docMk/>
            <pc:sldMk cId="2902220017" sldId="260"/>
            <ac:spMk id="15" creationId="{CB5AF6EE-76A6-CA9D-0627-29C15279BDC6}"/>
          </ac:spMkLst>
        </pc:spChg>
      </pc:sldChg>
      <pc:sldChg chg="modSp mod">
        <pc:chgData name="Nino Philip Ramones" userId="1068934f-e3b4-4e88-ba23-4cb57230c594" providerId="ADAL" clId="{4B2DD62C-EFC1-483F-B1CB-FAA67E9DD57F}" dt="2023-04-21T11:22:52.552" v="1251" actId="1038"/>
        <pc:sldMkLst>
          <pc:docMk/>
          <pc:sldMk cId="4215421811" sldId="261"/>
        </pc:sldMkLst>
        <pc:spChg chg="mod">
          <ac:chgData name="Nino Philip Ramones" userId="1068934f-e3b4-4e88-ba23-4cb57230c594" providerId="ADAL" clId="{4B2DD62C-EFC1-483F-B1CB-FAA67E9DD57F}" dt="2023-04-21T11:22:52.552" v="1251" actId="1038"/>
          <ac:spMkLst>
            <pc:docMk/>
            <pc:sldMk cId="4215421811" sldId="261"/>
            <ac:spMk id="5" creationId="{BC141F5B-906B-6265-DA38-F7E04A6C72A8}"/>
          </ac:spMkLst>
        </pc:spChg>
        <pc:spChg chg="mod">
          <ac:chgData name="Nino Philip Ramones" userId="1068934f-e3b4-4e88-ba23-4cb57230c594" providerId="ADAL" clId="{4B2DD62C-EFC1-483F-B1CB-FAA67E9DD57F}" dt="2023-04-21T10:59:54.840" v="474" actId="20577"/>
          <ac:spMkLst>
            <pc:docMk/>
            <pc:sldMk cId="4215421811" sldId="261"/>
            <ac:spMk id="6" creationId="{1C139C71-43D8-DA15-F46A-8598CDF1F78A}"/>
          </ac:spMkLst>
        </pc:spChg>
        <pc:spChg chg="mod">
          <ac:chgData name="Nino Philip Ramones" userId="1068934f-e3b4-4e88-ba23-4cb57230c594" providerId="ADAL" clId="{4B2DD62C-EFC1-483F-B1CB-FAA67E9DD57F}" dt="2023-04-21T11:15:34.636" v="1162" actId="20577"/>
          <ac:spMkLst>
            <pc:docMk/>
            <pc:sldMk cId="4215421811" sldId="261"/>
            <ac:spMk id="7" creationId="{CB143D5A-4C51-CC45-02B5-43383CAA5C50}"/>
          </ac:spMkLst>
        </pc:spChg>
        <pc:spChg chg="mod">
          <ac:chgData name="Nino Philip Ramones" userId="1068934f-e3b4-4e88-ba23-4cb57230c594" providerId="ADAL" clId="{4B2DD62C-EFC1-483F-B1CB-FAA67E9DD57F}" dt="2023-04-21T11:14:39.603" v="1111" actId="20577"/>
          <ac:spMkLst>
            <pc:docMk/>
            <pc:sldMk cId="4215421811" sldId="261"/>
            <ac:spMk id="10" creationId="{AA624370-42F0-82DE-228F-BC78C798D723}"/>
          </ac:spMkLst>
        </pc:spChg>
        <pc:grpChg chg="mod">
          <ac:chgData name="Nino Philip Ramones" userId="1068934f-e3b4-4e88-ba23-4cb57230c594" providerId="ADAL" clId="{4B2DD62C-EFC1-483F-B1CB-FAA67E9DD57F}" dt="2023-04-21T11:14:59.277" v="1116" actId="1035"/>
          <ac:grpSpMkLst>
            <pc:docMk/>
            <pc:sldMk cId="4215421811" sldId="261"/>
            <ac:grpSpMk id="9" creationId="{86565025-D585-4FE0-F5D0-00D60DC63201}"/>
          </ac:grpSpMkLst>
        </pc:grpChg>
        <pc:grpChg chg="mod">
          <ac:chgData name="Nino Philip Ramones" userId="1068934f-e3b4-4e88-ba23-4cb57230c594" providerId="ADAL" clId="{4B2DD62C-EFC1-483F-B1CB-FAA67E9DD57F}" dt="2023-04-21T11:14:54.539" v="1112" actId="1036"/>
          <ac:grpSpMkLst>
            <pc:docMk/>
            <pc:sldMk cId="4215421811" sldId="261"/>
            <ac:grpSpMk id="28" creationId="{1E2DCC1B-E94A-BBE8-ED0F-0C36BBB2851B}"/>
          </ac:grpSpMkLst>
        </pc:grpChg>
      </pc:sldChg>
      <pc:sldChg chg="del">
        <pc:chgData name="Nino Philip Ramones" userId="1068934f-e3b4-4e88-ba23-4cb57230c594" providerId="ADAL" clId="{4B2DD62C-EFC1-483F-B1CB-FAA67E9DD57F}" dt="2023-04-21T11:30:40.663" v="1256" actId="47"/>
        <pc:sldMkLst>
          <pc:docMk/>
          <pc:sldMk cId="3447888896" sldId="262"/>
        </pc:sldMkLst>
      </pc:sldChg>
      <pc:sldChg chg="addSp delSp modSp mod">
        <pc:chgData name="Nino Philip Ramones" userId="1068934f-e3b4-4e88-ba23-4cb57230c594" providerId="ADAL" clId="{4B2DD62C-EFC1-483F-B1CB-FAA67E9DD57F}" dt="2023-04-26T05:58:01.425" v="15608" actId="1035"/>
        <pc:sldMkLst>
          <pc:docMk/>
          <pc:sldMk cId="3042634148" sldId="281"/>
        </pc:sldMkLst>
        <pc:spChg chg="del">
          <ac:chgData name="Nino Philip Ramones" userId="1068934f-e3b4-4e88-ba23-4cb57230c594" providerId="ADAL" clId="{4B2DD62C-EFC1-483F-B1CB-FAA67E9DD57F}" dt="2023-04-21T11:23:08.480" v="1252" actId="478"/>
          <ac:spMkLst>
            <pc:docMk/>
            <pc:sldMk cId="3042634148" sldId="281"/>
            <ac:spMk id="5" creationId="{9CB76D31-2C79-0331-D6E7-2FA8BC232AF6}"/>
          </ac:spMkLst>
        </pc:spChg>
        <pc:spChg chg="mod">
          <ac:chgData name="Nino Philip Ramones" userId="1068934f-e3b4-4e88-ba23-4cb57230c594" providerId="ADAL" clId="{4B2DD62C-EFC1-483F-B1CB-FAA67E9DD57F}" dt="2023-04-26T05:57:51.723" v="15593" actId="403"/>
          <ac:spMkLst>
            <pc:docMk/>
            <pc:sldMk cId="3042634148" sldId="281"/>
            <ac:spMk id="6" creationId="{1C139C71-43D8-DA15-F46A-8598CDF1F78A}"/>
          </ac:spMkLst>
        </pc:spChg>
        <pc:spChg chg="add mod">
          <ac:chgData name="Nino Philip Ramones" userId="1068934f-e3b4-4e88-ba23-4cb57230c594" providerId="ADAL" clId="{4B2DD62C-EFC1-483F-B1CB-FAA67E9DD57F}" dt="2023-04-21T11:23:09.044" v="1253"/>
          <ac:spMkLst>
            <pc:docMk/>
            <pc:sldMk cId="3042634148" sldId="281"/>
            <ac:spMk id="7" creationId="{D171F85D-6720-4508-AFB7-D47E4F18A40C}"/>
          </ac:spMkLst>
        </pc:spChg>
        <pc:spChg chg="add mod">
          <ac:chgData name="Nino Philip Ramones" userId="1068934f-e3b4-4e88-ba23-4cb57230c594" providerId="ADAL" clId="{4B2DD62C-EFC1-483F-B1CB-FAA67E9DD57F}" dt="2023-04-26T05:58:01.425" v="15608" actId="1035"/>
          <ac:spMkLst>
            <pc:docMk/>
            <pc:sldMk cId="3042634148" sldId="281"/>
            <ac:spMk id="9" creationId="{A4C4677F-45AE-36EE-ABCE-397302091C1F}"/>
          </ac:spMkLst>
        </pc:spChg>
        <pc:spChg chg="add mod">
          <ac:chgData name="Nino Philip Ramones" userId="1068934f-e3b4-4e88-ba23-4cb57230c594" providerId="ADAL" clId="{4B2DD62C-EFC1-483F-B1CB-FAA67E9DD57F}" dt="2023-04-26T05:58:01.425" v="15608" actId="1035"/>
          <ac:spMkLst>
            <pc:docMk/>
            <pc:sldMk cId="3042634148" sldId="281"/>
            <ac:spMk id="15" creationId="{3DE590E7-D5BC-0018-437A-AE6E15E396B6}"/>
          </ac:spMkLst>
        </pc:spChg>
      </pc:sldChg>
      <pc:sldChg chg="addSp delSp modSp del mod">
        <pc:chgData name="Nino Philip Ramones" userId="1068934f-e3b4-4e88-ba23-4cb57230c594" providerId="ADAL" clId="{4B2DD62C-EFC1-483F-B1CB-FAA67E9DD57F}" dt="2023-04-26T05:56:59.501" v="15584" actId="47"/>
        <pc:sldMkLst>
          <pc:docMk/>
          <pc:sldMk cId="2124879564" sldId="282"/>
        </pc:sldMkLst>
        <pc:spChg chg="mod">
          <ac:chgData name="Nino Philip Ramones" userId="1068934f-e3b4-4e88-ba23-4cb57230c594" providerId="ADAL" clId="{4B2DD62C-EFC1-483F-B1CB-FAA67E9DD57F}" dt="2023-04-21T11:23:28.937" v="1255"/>
          <ac:spMkLst>
            <pc:docMk/>
            <pc:sldMk cId="2124879564" sldId="282"/>
            <ac:spMk id="4" creationId="{9F68CBF0-CD23-BEBD-88D8-BDB35DBECF44}"/>
          </ac:spMkLst>
        </pc:spChg>
        <pc:spChg chg="mod">
          <ac:chgData name="Nino Philip Ramones" userId="1068934f-e3b4-4e88-ba23-4cb57230c594" providerId="ADAL" clId="{4B2DD62C-EFC1-483F-B1CB-FAA67E9DD57F}" dt="2023-04-21T11:23:28.937" v="1255"/>
          <ac:spMkLst>
            <pc:docMk/>
            <pc:sldMk cId="2124879564" sldId="282"/>
            <ac:spMk id="5" creationId="{ADCD4857-BA4B-F0AD-131D-7CDB88D38F81}"/>
          </ac:spMkLst>
        </pc:spChg>
        <pc:spChg chg="del">
          <ac:chgData name="Nino Philip Ramones" userId="1068934f-e3b4-4e88-ba23-4cb57230c594" providerId="ADAL" clId="{4B2DD62C-EFC1-483F-B1CB-FAA67E9DD57F}" dt="2023-04-26T05:56:12.136" v="15512" actId="478"/>
          <ac:spMkLst>
            <pc:docMk/>
            <pc:sldMk cId="2124879564" sldId="282"/>
            <ac:spMk id="6" creationId="{1C139C71-43D8-DA15-F46A-8598CDF1F78A}"/>
          </ac:spMkLst>
        </pc:spChg>
        <pc:spChg chg="del">
          <ac:chgData name="Nino Philip Ramones" userId="1068934f-e3b4-4e88-ba23-4cb57230c594" providerId="ADAL" clId="{4B2DD62C-EFC1-483F-B1CB-FAA67E9DD57F}" dt="2023-04-26T05:56:51.910" v="15576" actId="21"/>
          <ac:spMkLst>
            <pc:docMk/>
            <pc:sldMk cId="2124879564" sldId="282"/>
            <ac:spMk id="7" creationId="{371E6B4D-82A7-5E51-F870-CD5CB44F69BE}"/>
          </ac:spMkLst>
        </pc:spChg>
        <pc:spChg chg="del">
          <ac:chgData name="Nino Philip Ramones" userId="1068934f-e3b4-4e88-ba23-4cb57230c594" providerId="ADAL" clId="{4B2DD62C-EFC1-483F-B1CB-FAA67E9DD57F}" dt="2023-04-26T05:56:12.136" v="15512" actId="478"/>
          <ac:spMkLst>
            <pc:docMk/>
            <pc:sldMk cId="2124879564" sldId="282"/>
            <ac:spMk id="8" creationId="{32B64BE8-E37B-9676-4EB5-17CAABB97627}"/>
          </ac:spMkLst>
        </pc:spChg>
        <pc:spChg chg="del mod">
          <ac:chgData name="Nino Philip Ramones" userId="1068934f-e3b4-4e88-ba23-4cb57230c594" providerId="ADAL" clId="{4B2DD62C-EFC1-483F-B1CB-FAA67E9DD57F}" dt="2023-04-26T05:56:51.910" v="15576" actId="21"/>
          <ac:spMkLst>
            <pc:docMk/>
            <pc:sldMk cId="2124879564" sldId="282"/>
            <ac:spMk id="9" creationId="{5A8CE56E-616D-7AEA-3FD6-3C2C4ED2E77D}"/>
          </ac:spMkLst>
        </pc:spChg>
        <pc:grpChg chg="add mod">
          <ac:chgData name="Nino Philip Ramones" userId="1068934f-e3b4-4e88-ba23-4cb57230c594" providerId="ADAL" clId="{4B2DD62C-EFC1-483F-B1CB-FAA67E9DD57F}" dt="2023-04-21T11:23:28.937" v="1255"/>
          <ac:grpSpMkLst>
            <pc:docMk/>
            <pc:sldMk cId="2124879564" sldId="282"/>
            <ac:grpSpMk id="2" creationId="{04029484-96F8-12A0-3AC4-59CF1479EBBE}"/>
          </ac:grpSpMkLst>
        </pc:grpChg>
        <pc:grpChg chg="del">
          <ac:chgData name="Nino Philip Ramones" userId="1068934f-e3b4-4e88-ba23-4cb57230c594" providerId="ADAL" clId="{4B2DD62C-EFC1-483F-B1CB-FAA67E9DD57F}" dt="2023-04-21T11:23:28.523" v="1254" actId="478"/>
          <ac:grpSpMkLst>
            <pc:docMk/>
            <pc:sldMk cId="2124879564" sldId="282"/>
            <ac:grpSpMk id="17" creationId="{BFFA929E-84CD-1FBE-F02F-C2D7746FEE95}"/>
          </ac:grpSpMkLst>
        </pc:grpChg>
        <pc:cxnChg chg="mod">
          <ac:chgData name="Nino Philip Ramones" userId="1068934f-e3b4-4e88-ba23-4cb57230c594" providerId="ADAL" clId="{4B2DD62C-EFC1-483F-B1CB-FAA67E9DD57F}" dt="2023-04-21T11:23:28.937" v="1255"/>
          <ac:cxnSpMkLst>
            <pc:docMk/>
            <pc:sldMk cId="2124879564" sldId="282"/>
            <ac:cxnSpMk id="3" creationId="{045B6784-73EF-6227-EE17-0A8F04FB51DF}"/>
          </ac:cxnSpMkLst>
        </pc:cxnChg>
      </pc:sldChg>
      <pc:sldChg chg="del">
        <pc:chgData name="Nino Philip Ramones" userId="1068934f-e3b4-4e88-ba23-4cb57230c594" providerId="ADAL" clId="{4B2DD62C-EFC1-483F-B1CB-FAA67E9DD57F}" dt="2023-04-21T11:30:40.663" v="1256" actId="47"/>
        <pc:sldMkLst>
          <pc:docMk/>
          <pc:sldMk cId="1195419599" sldId="283"/>
        </pc:sldMkLst>
      </pc:sldChg>
      <pc:sldChg chg="del">
        <pc:chgData name="Nino Philip Ramones" userId="1068934f-e3b4-4e88-ba23-4cb57230c594" providerId="ADAL" clId="{4B2DD62C-EFC1-483F-B1CB-FAA67E9DD57F}" dt="2023-04-21T11:30:40.663" v="1256" actId="47"/>
        <pc:sldMkLst>
          <pc:docMk/>
          <pc:sldMk cId="3736050571" sldId="284"/>
        </pc:sldMkLst>
      </pc:sldChg>
      <pc:sldChg chg="del">
        <pc:chgData name="Nino Philip Ramones" userId="1068934f-e3b4-4e88-ba23-4cb57230c594" providerId="ADAL" clId="{4B2DD62C-EFC1-483F-B1CB-FAA67E9DD57F}" dt="2023-04-21T11:30:40.663" v="1256" actId="47"/>
        <pc:sldMkLst>
          <pc:docMk/>
          <pc:sldMk cId="3361120979" sldId="285"/>
        </pc:sldMkLst>
      </pc:sldChg>
      <pc:sldChg chg="del">
        <pc:chgData name="Nino Philip Ramones" userId="1068934f-e3b4-4e88-ba23-4cb57230c594" providerId="ADAL" clId="{4B2DD62C-EFC1-483F-B1CB-FAA67E9DD57F}" dt="2023-04-21T11:30:40.663" v="1256" actId="47"/>
        <pc:sldMkLst>
          <pc:docMk/>
          <pc:sldMk cId="2198950249" sldId="286"/>
        </pc:sldMkLst>
      </pc:sldChg>
      <pc:sldChg chg="del">
        <pc:chgData name="Nino Philip Ramones" userId="1068934f-e3b4-4e88-ba23-4cb57230c594" providerId="ADAL" clId="{4B2DD62C-EFC1-483F-B1CB-FAA67E9DD57F}" dt="2023-04-21T11:30:40.663" v="1256" actId="47"/>
        <pc:sldMkLst>
          <pc:docMk/>
          <pc:sldMk cId="2964066685" sldId="287"/>
        </pc:sldMkLst>
      </pc:sldChg>
      <pc:sldChg chg="addSp delSp modSp mod">
        <pc:chgData name="Nino Philip Ramones" userId="1068934f-e3b4-4e88-ba23-4cb57230c594" providerId="ADAL" clId="{4B2DD62C-EFC1-483F-B1CB-FAA67E9DD57F}" dt="2023-04-26T05:36:56.579" v="13827"/>
        <pc:sldMkLst>
          <pc:docMk/>
          <pc:sldMk cId="2474797160" sldId="288"/>
        </pc:sldMkLst>
        <pc:spChg chg="mod">
          <ac:chgData name="Nino Philip Ramones" userId="1068934f-e3b4-4e88-ba23-4cb57230c594" providerId="ADAL" clId="{4B2DD62C-EFC1-483F-B1CB-FAA67E9DD57F}" dt="2023-04-21T11:31:46.013" v="1281" actId="20577"/>
          <ac:spMkLst>
            <pc:docMk/>
            <pc:sldMk cId="2474797160" sldId="288"/>
            <ac:spMk id="2" creationId="{05373617-D585-BAF0-0B5B-D2CF324A4D6B}"/>
          </ac:spMkLst>
        </pc:spChg>
        <pc:spChg chg="mod">
          <ac:chgData name="Nino Philip Ramones" userId="1068934f-e3b4-4e88-ba23-4cb57230c594" providerId="ADAL" clId="{4B2DD62C-EFC1-483F-B1CB-FAA67E9DD57F}" dt="2023-04-21T14:59:34.442" v="6334" actId="2711"/>
          <ac:spMkLst>
            <pc:docMk/>
            <pc:sldMk cId="2474797160" sldId="288"/>
            <ac:spMk id="6" creationId="{1C139C71-43D8-DA15-F46A-8598CDF1F78A}"/>
          </ac:spMkLst>
        </pc:spChg>
        <pc:spChg chg="mod">
          <ac:chgData name="Nino Philip Ramones" userId="1068934f-e3b4-4e88-ba23-4cb57230c594" providerId="ADAL" clId="{4B2DD62C-EFC1-483F-B1CB-FAA67E9DD57F}" dt="2023-04-26T05:36:56.579" v="13827"/>
          <ac:spMkLst>
            <pc:docMk/>
            <pc:sldMk cId="2474797160" sldId="288"/>
            <ac:spMk id="9" creationId="{EFFFD9E3-05A1-D90E-0A0F-69FBBA847D62}"/>
          </ac:spMkLst>
        </pc:spChg>
        <pc:spChg chg="mod">
          <ac:chgData name="Nino Philip Ramones" userId="1068934f-e3b4-4e88-ba23-4cb57230c594" providerId="ADAL" clId="{4B2DD62C-EFC1-483F-B1CB-FAA67E9DD57F}" dt="2023-04-26T05:36:56.579" v="13827"/>
          <ac:spMkLst>
            <pc:docMk/>
            <pc:sldMk cId="2474797160" sldId="288"/>
            <ac:spMk id="10" creationId="{0D535829-F972-5CF5-20EA-345A515508E8}"/>
          </ac:spMkLst>
        </pc:spChg>
        <pc:spChg chg="mod">
          <ac:chgData name="Nino Philip Ramones" userId="1068934f-e3b4-4e88-ba23-4cb57230c594" providerId="ADAL" clId="{4B2DD62C-EFC1-483F-B1CB-FAA67E9DD57F}" dt="2023-04-21T13:32:18.548" v="2035" actId="1035"/>
          <ac:spMkLst>
            <pc:docMk/>
            <pc:sldMk cId="2474797160" sldId="288"/>
            <ac:spMk id="12" creationId="{A03D9DDB-0911-CCC6-289E-FE03CE9C7E57}"/>
          </ac:spMkLst>
        </pc:spChg>
        <pc:grpChg chg="add mod">
          <ac:chgData name="Nino Philip Ramones" userId="1068934f-e3b4-4e88-ba23-4cb57230c594" providerId="ADAL" clId="{4B2DD62C-EFC1-483F-B1CB-FAA67E9DD57F}" dt="2023-04-26T05:36:56.579" v="13827"/>
          <ac:grpSpMkLst>
            <pc:docMk/>
            <pc:sldMk cId="2474797160" sldId="288"/>
            <ac:grpSpMk id="7" creationId="{D0A2E892-AD21-25E5-45E7-7EABB1868FC3}"/>
          </ac:grpSpMkLst>
        </pc:grpChg>
        <pc:grpChg chg="del">
          <ac:chgData name="Nino Philip Ramones" userId="1068934f-e3b4-4e88-ba23-4cb57230c594" providerId="ADAL" clId="{4B2DD62C-EFC1-483F-B1CB-FAA67E9DD57F}" dt="2023-04-26T05:36:56.172" v="13826" actId="478"/>
          <ac:grpSpMkLst>
            <pc:docMk/>
            <pc:sldMk cId="2474797160" sldId="288"/>
            <ac:grpSpMk id="23" creationId="{549B3123-B396-A250-DC98-E1EC3957F1F1}"/>
          </ac:grpSpMkLst>
        </pc:grpChg>
        <pc:picChg chg="del">
          <ac:chgData name="Nino Philip Ramones" userId="1068934f-e3b4-4e88-ba23-4cb57230c594" providerId="ADAL" clId="{4B2DD62C-EFC1-483F-B1CB-FAA67E9DD57F}" dt="2023-04-21T11:42:58.185" v="1286" actId="478"/>
          <ac:picMkLst>
            <pc:docMk/>
            <pc:sldMk cId="2474797160" sldId="288"/>
            <ac:picMk id="4" creationId="{F80FEB30-9E07-DFAD-ECA1-FF3600E6B0A8}"/>
          </ac:picMkLst>
        </pc:picChg>
        <pc:picChg chg="add mod">
          <ac:chgData name="Nino Philip Ramones" userId="1068934f-e3b4-4e88-ba23-4cb57230c594" providerId="ADAL" clId="{4B2DD62C-EFC1-483F-B1CB-FAA67E9DD57F}" dt="2023-04-21T13:32:31.765" v="2037" actId="14100"/>
          <ac:picMkLst>
            <pc:docMk/>
            <pc:sldMk cId="2474797160" sldId="288"/>
            <ac:picMk id="5" creationId="{1F581BCA-212C-D41B-BD29-D649B6CF3976}"/>
          </ac:picMkLst>
        </pc:picChg>
        <pc:cxnChg chg="mod">
          <ac:chgData name="Nino Philip Ramones" userId="1068934f-e3b4-4e88-ba23-4cb57230c594" providerId="ADAL" clId="{4B2DD62C-EFC1-483F-B1CB-FAA67E9DD57F}" dt="2023-04-26T05:36:56.579" v="13827"/>
          <ac:cxnSpMkLst>
            <pc:docMk/>
            <pc:sldMk cId="2474797160" sldId="288"/>
            <ac:cxnSpMk id="8" creationId="{8A6CA76A-2134-AD84-E86F-6E2E5BE1AB73}"/>
          </ac:cxnSpMkLst>
        </pc:cxnChg>
      </pc:sldChg>
      <pc:sldChg chg="addSp delSp modSp add mod">
        <pc:chgData name="Nino Philip Ramones" userId="1068934f-e3b4-4e88-ba23-4cb57230c594" providerId="ADAL" clId="{4B2DD62C-EFC1-483F-B1CB-FAA67E9DD57F}" dt="2023-04-26T05:37:00.372" v="13829"/>
        <pc:sldMkLst>
          <pc:docMk/>
          <pc:sldMk cId="2888063651" sldId="289"/>
        </pc:sldMkLst>
        <pc:spChg chg="mod">
          <ac:chgData name="Nino Philip Ramones" userId="1068934f-e3b4-4e88-ba23-4cb57230c594" providerId="ADAL" clId="{4B2DD62C-EFC1-483F-B1CB-FAA67E9DD57F}" dt="2023-04-21T15:00:07.378" v="6337" actId="2711"/>
          <ac:spMkLst>
            <pc:docMk/>
            <pc:sldMk cId="2888063651" sldId="289"/>
            <ac:spMk id="6" creationId="{1C139C71-43D8-DA15-F46A-8598CDF1F78A}"/>
          </ac:spMkLst>
        </pc:spChg>
        <pc:spChg chg="mod">
          <ac:chgData name="Nino Philip Ramones" userId="1068934f-e3b4-4e88-ba23-4cb57230c594" providerId="ADAL" clId="{4B2DD62C-EFC1-483F-B1CB-FAA67E9DD57F}" dt="2023-04-26T05:37:00.372" v="13829"/>
          <ac:spMkLst>
            <pc:docMk/>
            <pc:sldMk cId="2888063651" sldId="289"/>
            <ac:spMk id="9" creationId="{14A5A8BD-16EC-AB02-9DF7-4B066D6EDD2A}"/>
          </ac:spMkLst>
        </pc:spChg>
        <pc:spChg chg="mod">
          <ac:chgData name="Nino Philip Ramones" userId="1068934f-e3b4-4e88-ba23-4cb57230c594" providerId="ADAL" clId="{4B2DD62C-EFC1-483F-B1CB-FAA67E9DD57F}" dt="2023-04-26T05:37:00.372" v="13829"/>
          <ac:spMkLst>
            <pc:docMk/>
            <pc:sldMk cId="2888063651" sldId="289"/>
            <ac:spMk id="10" creationId="{E66AF14A-CB50-D99D-B799-7990EB875722}"/>
          </ac:spMkLst>
        </pc:spChg>
        <pc:spChg chg="mod">
          <ac:chgData name="Nino Philip Ramones" userId="1068934f-e3b4-4e88-ba23-4cb57230c594" providerId="ADAL" clId="{4B2DD62C-EFC1-483F-B1CB-FAA67E9DD57F}" dt="2023-04-21T13:42:37.080" v="2085" actId="20577"/>
          <ac:spMkLst>
            <pc:docMk/>
            <pc:sldMk cId="2888063651" sldId="289"/>
            <ac:spMk id="12" creationId="{A03D9DDB-0911-CCC6-289E-FE03CE9C7E57}"/>
          </ac:spMkLst>
        </pc:spChg>
        <pc:grpChg chg="add mod">
          <ac:chgData name="Nino Philip Ramones" userId="1068934f-e3b4-4e88-ba23-4cb57230c594" providerId="ADAL" clId="{4B2DD62C-EFC1-483F-B1CB-FAA67E9DD57F}" dt="2023-04-26T05:37:00.372" v="13829"/>
          <ac:grpSpMkLst>
            <pc:docMk/>
            <pc:sldMk cId="2888063651" sldId="289"/>
            <ac:grpSpMk id="7" creationId="{1C324F3E-3732-02F4-8C02-1F72932047ED}"/>
          </ac:grpSpMkLst>
        </pc:grpChg>
        <pc:grpChg chg="del">
          <ac:chgData name="Nino Philip Ramones" userId="1068934f-e3b4-4e88-ba23-4cb57230c594" providerId="ADAL" clId="{4B2DD62C-EFC1-483F-B1CB-FAA67E9DD57F}" dt="2023-04-26T05:36:59.973" v="13828" actId="478"/>
          <ac:grpSpMkLst>
            <pc:docMk/>
            <pc:sldMk cId="2888063651" sldId="289"/>
            <ac:grpSpMk id="23" creationId="{549B3123-B396-A250-DC98-E1EC3957F1F1}"/>
          </ac:grpSpMkLst>
        </pc:grpChg>
        <pc:picChg chg="add mod">
          <ac:chgData name="Nino Philip Ramones" userId="1068934f-e3b4-4e88-ba23-4cb57230c594" providerId="ADAL" clId="{4B2DD62C-EFC1-483F-B1CB-FAA67E9DD57F}" dt="2023-04-21T13:42:17.080" v="2048" actId="1076"/>
          <ac:picMkLst>
            <pc:docMk/>
            <pc:sldMk cId="2888063651" sldId="289"/>
            <ac:picMk id="4" creationId="{DBAD1D68-085A-2EAA-C8D5-61C7DE9D1CFB}"/>
          </ac:picMkLst>
        </pc:picChg>
        <pc:cxnChg chg="mod">
          <ac:chgData name="Nino Philip Ramones" userId="1068934f-e3b4-4e88-ba23-4cb57230c594" providerId="ADAL" clId="{4B2DD62C-EFC1-483F-B1CB-FAA67E9DD57F}" dt="2023-04-26T05:37:00.372" v="13829"/>
          <ac:cxnSpMkLst>
            <pc:docMk/>
            <pc:sldMk cId="2888063651" sldId="289"/>
            <ac:cxnSpMk id="8" creationId="{21373B1A-C8A9-C153-9930-8DC68A996D5C}"/>
          </ac:cxnSpMkLst>
        </pc:cxnChg>
      </pc:sldChg>
      <pc:sldChg chg="delSp modSp add del mod ord">
        <pc:chgData name="Nino Philip Ramones" userId="1068934f-e3b4-4e88-ba23-4cb57230c594" providerId="ADAL" clId="{4B2DD62C-EFC1-483F-B1CB-FAA67E9DD57F}" dt="2023-04-21T11:48:36.061" v="1349" actId="47"/>
        <pc:sldMkLst>
          <pc:docMk/>
          <pc:sldMk cId="3043791413" sldId="289"/>
        </pc:sldMkLst>
        <pc:spChg chg="del">
          <ac:chgData name="Nino Philip Ramones" userId="1068934f-e3b4-4e88-ba23-4cb57230c594" providerId="ADAL" clId="{4B2DD62C-EFC1-483F-B1CB-FAA67E9DD57F}" dt="2023-04-21T11:44:01.988" v="1309" actId="478"/>
          <ac:spMkLst>
            <pc:docMk/>
            <pc:sldMk cId="3043791413" sldId="289"/>
            <ac:spMk id="6" creationId="{1C139C71-43D8-DA15-F46A-8598CDF1F78A}"/>
          </ac:spMkLst>
        </pc:spChg>
        <pc:spChg chg="mod">
          <ac:chgData name="Nino Philip Ramones" userId="1068934f-e3b4-4e88-ba23-4cb57230c594" providerId="ADAL" clId="{4B2DD62C-EFC1-483F-B1CB-FAA67E9DD57F}" dt="2023-04-21T11:44:54.219" v="1346" actId="1036"/>
          <ac:spMkLst>
            <pc:docMk/>
            <pc:sldMk cId="3043791413" sldId="289"/>
            <ac:spMk id="12" creationId="{A03D9DDB-0911-CCC6-289E-FE03CE9C7E57}"/>
          </ac:spMkLst>
        </pc:spChg>
        <pc:picChg chg="mod">
          <ac:chgData name="Nino Philip Ramones" userId="1068934f-e3b4-4e88-ba23-4cb57230c594" providerId="ADAL" clId="{4B2DD62C-EFC1-483F-B1CB-FAA67E9DD57F}" dt="2023-04-21T11:44:54.219" v="1346" actId="1036"/>
          <ac:picMkLst>
            <pc:docMk/>
            <pc:sldMk cId="3043791413" sldId="289"/>
            <ac:picMk id="5" creationId="{1F581BCA-212C-D41B-BD29-D649B6CF3976}"/>
          </ac:picMkLst>
        </pc:picChg>
      </pc:sldChg>
      <pc:sldChg chg="del">
        <pc:chgData name="Nino Philip Ramones" userId="1068934f-e3b4-4e88-ba23-4cb57230c594" providerId="ADAL" clId="{4B2DD62C-EFC1-483F-B1CB-FAA67E9DD57F}" dt="2023-04-21T11:30:46.961" v="1257" actId="47"/>
        <pc:sldMkLst>
          <pc:docMk/>
          <pc:sldMk cId="3945412091" sldId="289"/>
        </pc:sldMkLst>
      </pc:sldChg>
      <pc:sldChg chg="addSp delSp modSp add mod">
        <pc:chgData name="Nino Philip Ramones" userId="1068934f-e3b4-4e88-ba23-4cb57230c594" providerId="ADAL" clId="{4B2DD62C-EFC1-483F-B1CB-FAA67E9DD57F}" dt="2023-04-26T05:37:05.041" v="13831"/>
        <pc:sldMkLst>
          <pc:docMk/>
          <pc:sldMk cId="3428063982" sldId="290"/>
        </pc:sldMkLst>
        <pc:spChg chg="mod">
          <ac:chgData name="Nino Philip Ramones" userId="1068934f-e3b4-4e88-ba23-4cb57230c594" providerId="ADAL" clId="{4B2DD62C-EFC1-483F-B1CB-FAA67E9DD57F}" dt="2023-04-21T14:13:50.916" v="2684" actId="20577"/>
          <ac:spMkLst>
            <pc:docMk/>
            <pc:sldMk cId="3428063982" sldId="290"/>
            <ac:spMk id="2" creationId="{05373617-D585-BAF0-0B5B-D2CF324A4D6B}"/>
          </ac:spMkLst>
        </pc:spChg>
        <pc:spChg chg="mod">
          <ac:chgData name="Nino Philip Ramones" userId="1068934f-e3b4-4e88-ba23-4cb57230c594" providerId="ADAL" clId="{4B2DD62C-EFC1-483F-B1CB-FAA67E9DD57F}" dt="2023-04-21T15:00:35.951" v="6340" actId="2711"/>
          <ac:spMkLst>
            <pc:docMk/>
            <pc:sldMk cId="3428063982" sldId="290"/>
            <ac:spMk id="6" creationId="{1C139C71-43D8-DA15-F46A-8598CDF1F78A}"/>
          </ac:spMkLst>
        </pc:spChg>
        <pc:spChg chg="mod">
          <ac:chgData name="Nino Philip Ramones" userId="1068934f-e3b4-4e88-ba23-4cb57230c594" providerId="ADAL" clId="{4B2DD62C-EFC1-483F-B1CB-FAA67E9DD57F}" dt="2023-04-26T05:37:05.041" v="13831"/>
          <ac:spMkLst>
            <pc:docMk/>
            <pc:sldMk cId="3428063982" sldId="290"/>
            <ac:spMk id="10" creationId="{3AD0BA74-4924-53DE-51D0-42FC472D4773}"/>
          </ac:spMkLst>
        </pc:spChg>
        <pc:spChg chg="mod">
          <ac:chgData name="Nino Philip Ramones" userId="1068934f-e3b4-4e88-ba23-4cb57230c594" providerId="ADAL" clId="{4B2DD62C-EFC1-483F-B1CB-FAA67E9DD57F}" dt="2023-04-26T05:37:05.041" v="13831"/>
          <ac:spMkLst>
            <pc:docMk/>
            <pc:sldMk cId="3428063982" sldId="290"/>
            <ac:spMk id="11" creationId="{D08106B5-26D6-37F1-E2D7-D3B37AE530B6}"/>
          </ac:spMkLst>
        </pc:spChg>
        <pc:spChg chg="mod">
          <ac:chgData name="Nino Philip Ramones" userId="1068934f-e3b4-4e88-ba23-4cb57230c594" providerId="ADAL" clId="{4B2DD62C-EFC1-483F-B1CB-FAA67E9DD57F}" dt="2023-04-21T14:25:14.038" v="3664" actId="20577"/>
          <ac:spMkLst>
            <pc:docMk/>
            <pc:sldMk cId="3428063982" sldId="290"/>
            <ac:spMk id="12" creationId="{A03D9DDB-0911-CCC6-289E-FE03CE9C7E57}"/>
          </ac:spMkLst>
        </pc:spChg>
        <pc:grpChg chg="add mod">
          <ac:chgData name="Nino Philip Ramones" userId="1068934f-e3b4-4e88-ba23-4cb57230c594" providerId="ADAL" clId="{4B2DD62C-EFC1-483F-B1CB-FAA67E9DD57F}" dt="2023-04-26T05:37:05.041" v="13831"/>
          <ac:grpSpMkLst>
            <pc:docMk/>
            <pc:sldMk cId="3428063982" sldId="290"/>
            <ac:grpSpMk id="8" creationId="{A0775E3B-CB54-3C7A-AD57-904439465FFF}"/>
          </ac:grpSpMkLst>
        </pc:grpChg>
        <pc:grpChg chg="del">
          <ac:chgData name="Nino Philip Ramones" userId="1068934f-e3b4-4e88-ba23-4cb57230c594" providerId="ADAL" clId="{4B2DD62C-EFC1-483F-B1CB-FAA67E9DD57F}" dt="2023-04-26T05:37:04.571" v="13830" actId="478"/>
          <ac:grpSpMkLst>
            <pc:docMk/>
            <pc:sldMk cId="3428063982" sldId="290"/>
            <ac:grpSpMk id="23" creationId="{549B3123-B396-A250-DC98-E1EC3957F1F1}"/>
          </ac:grpSpMkLst>
        </pc:grpChg>
        <pc:picChg chg="del">
          <ac:chgData name="Nino Philip Ramones" userId="1068934f-e3b4-4e88-ba23-4cb57230c594" providerId="ADAL" clId="{4B2DD62C-EFC1-483F-B1CB-FAA67E9DD57F}" dt="2023-04-21T14:13:55.437" v="2685" actId="478"/>
          <ac:picMkLst>
            <pc:docMk/>
            <pc:sldMk cId="3428063982" sldId="290"/>
            <ac:picMk id="4" creationId="{DBAD1D68-085A-2EAA-C8D5-61C7DE9D1CFB}"/>
          </ac:picMkLst>
        </pc:picChg>
        <pc:picChg chg="del">
          <ac:chgData name="Nino Philip Ramones" userId="1068934f-e3b4-4e88-ba23-4cb57230c594" providerId="ADAL" clId="{4B2DD62C-EFC1-483F-B1CB-FAA67E9DD57F}" dt="2023-04-21T14:20:44.548" v="3446" actId="478"/>
          <ac:picMkLst>
            <pc:docMk/>
            <pc:sldMk cId="3428063982" sldId="290"/>
            <ac:picMk id="5" creationId="{1F581BCA-212C-D41B-BD29-D649B6CF3976}"/>
          </ac:picMkLst>
        </pc:picChg>
        <pc:picChg chg="add mod ord">
          <ac:chgData name="Nino Philip Ramones" userId="1068934f-e3b4-4e88-ba23-4cb57230c594" providerId="ADAL" clId="{4B2DD62C-EFC1-483F-B1CB-FAA67E9DD57F}" dt="2023-04-21T14:20:56.121" v="3452" actId="1036"/>
          <ac:picMkLst>
            <pc:docMk/>
            <pc:sldMk cId="3428063982" sldId="290"/>
            <ac:picMk id="7" creationId="{B757B479-1D82-9D19-6BA4-99C9475C6D88}"/>
          </ac:picMkLst>
        </pc:picChg>
        <pc:cxnChg chg="mod">
          <ac:chgData name="Nino Philip Ramones" userId="1068934f-e3b4-4e88-ba23-4cb57230c594" providerId="ADAL" clId="{4B2DD62C-EFC1-483F-B1CB-FAA67E9DD57F}" dt="2023-04-26T05:37:05.041" v="13831"/>
          <ac:cxnSpMkLst>
            <pc:docMk/>
            <pc:sldMk cId="3428063982" sldId="290"/>
            <ac:cxnSpMk id="9" creationId="{43DB638C-0666-399A-4AA7-D1C6F64FB20E}"/>
          </ac:cxnSpMkLst>
        </pc:cxnChg>
      </pc:sldChg>
      <pc:sldChg chg="del">
        <pc:chgData name="Nino Philip Ramones" userId="1068934f-e3b4-4e88-ba23-4cb57230c594" providerId="ADAL" clId="{4B2DD62C-EFC1-483F-B1CB-FAA67E9DD57F}" dt="2023-04-21T11:30:46.961" v="1257" actId="47"/>
        <pc:sldMkLst>
          <pc:docMk/>
          <pc:sldMk cId="3495413580" sldId="290"/>
        </pc:sldMkLst>
      </pc:sldChg>
      <pc:sldChg chg="addSp delSp modSp add mod">
        <pc:chgData name="Nino Philip Ramones" userId="1068934f-e3b4-4e88-ba23-4cb57230c594" providerId="ADAL" clId="{4B2DD62C-EFC1-483F-B1CB-FAA67E9DD57F}" dt="2023-04-26T05:37:09.241" v="13833"/>
        <pc:sldMkLst>
          <pc:docMk/>
          <pc:sldMk cId="2145874465" sldId="291"/>
        </pc:sldMkLst>
        <pc:spChg chg="mod">
          <ac:chgData name="Nino Philip Ramones" userId="1068934f-e3b4-4e88-ba23-4cb57230c594" providerId="ADAL" clId="{4B2DD62C-EFC1-483F-B1CB-FAA67E9DD57F}" dt="2023-04-21T15:01:01.990" v="6342" actId="2711"/>
          <ac:spMkLst>
            <pc:docMk/>
            <pc:sldMk cId="2145874465" sldId="291"/>
            <ac:spMk id="6" creationId="{1C139C71-43D8-DA15-F46A-8598CDF1F78A}"/>
          </ac:spMkLst>
        </pc:spChg>
        <pc:spChg chg="mod">
          <ac:chgData name="Nino Philip Ramones" userId="1068934f-e3b4-4e88-ba23-4cb57230c594" providerId="ADAL" clId="{4B2DD62C-EFC1-483F-B1CB-FAA67E9DD57F}" dt="2023-04-26T05:37:09.241" v="13833"/>
          <ac:spMkLst>
            <pc:docMk/>
            <pc:sldMk cId="2145874465" sldId="291"/>
            <ac:spMk id="9" creationId="{63043B95-7B1C-C35B-DEE5-F257A2A6A478}"/>
          </ac:spMkLst>
        </pc:spChg>
        <pc:spChg chg="mod">
          <ac:chgData name="Nino Philip Ramones" userId="1068934f-e3b4-4e88-ba23-4cb57230c594" providerId="ADAL" clId="{4B2DD62C-EFC1-483F-B1CB-FAA67E9DD57F}" dt="2023-04-26T05:37:09.241" v="13833"/>
          <ac:spMkLst>
            <pc:docMk/>
            <pc:sldMk cId="2145874465" sldId="291"/>
            <ac:spMk id="10" creationId="{6D8699C1-4482-14A2-6C0C-0BDDFE74DC74}"/>
          </ac:spMkLst>
        </pc:spChg>
        <pc:spChg chg="mod">
          <ac:chgData name="Nino Philip Ramones" userId="1068934f-e3b4-4e88-ba23-4cb57230c594" providerId="ADAL" clId="{4B2DD62C-EFC1-483F-B1CB-FAA67E9DD57F}" dt="2023-04-21T14:25:18.804" v="3666" actId="20577"/>
          <ac:spMkLst>
            <pc:docMk/>
            <pc:sldMk cId="2145874465" sldId="291"/>
            <ac:spMk id="12" creationId="{A03D9DDB-0911-CCC6-289E-FE03CE9C7E57}"/>
          </ac:spMkLst>
        </pc:spChg>
        <pc:grpChg chg="add mod">
          <ac:chgData name="Nino Philip Ramones" userId="1068934f-e3b4-4e88-ba23-4cb57230c594" providerId="ADAL" clId="{4B2DD62C-EFC1-483F-B1CB-FAA67E9DD57F}" dt="2023-04-26T05:37:09.241" v="13833"/>
          <ac:grpSpMkLst>
            <pc:docMk/>
            <pc:sldMk cId="2145874465" sldId="291"/>
            <ac:grpSpMk id="5" creationId="{361E90E4-334B-2F51-3EF5-EA0EE9984EA8}"/>
          </ac:grpSpMkLst>
        </pc:grpChg>
        <pc:grpChg chg="del">
          <ac:chgData name="Nino Philip Ramones" userId="1068934f-e3b4-4e88-ba23-4cb57230c594" providerId="ADAL" clId="{4B2DD62C-EFC1-483F-B1CB-FAA67E9DD57F}" dt="2023-04-26T05:37:08.857" v="13832" actId="478"/>
          <ac:grpSpMkLst>
            <pc:docMk/>
            <pc:sldMk cId="2145874465" sldId="291"/>
            <ac:grpSpMk id="23" creationId="{549B3123-B396-A250-DC98-E1EC3957F1F1}"/>
          </ac:grpSpMkLst>
        </pc:grpChg>
        <pc:picChg chg="add mod">
          <ac:chgData name="Nino Philip Ramones" userId="1068934f-e3b4-4e88-ba23-4cb57230c594" providerId="ADAL" clId="{4B2DD62C-EFC1-483F-B1CB-FAA67E9DD57F}" dt="2023-04-21T14:25:48.469" v="3670" actId="12788"/>
          <ac:picMkLst>
            <pc:docMk/>
            <pc:sldMk cId="2145874465" sldId="291"/>
            <ac:picMk id="4" creationId="{856A8B0A-B60D-3104-E3DE-4A8FA0A54490}"/>
          </ac:picMkLst>
        </pc:picChg>
        <pc:cxnChg chg="mod">
          <ac:chgData name="Nino Philip Ramones" userId="1068934f-e3b4-4e88-ba23-4cb57230c594" providerId="ADAL" clId="{4B2DD62C-EFC1-483F-B1CB-FAA67E9DD57F}" dt="2023-04-26T05:37:09.241" v="13833"/>
          <ac:cxnSpMkLst>
            <pc:docMk/>
            <pc:sldMk cId="2145874465" sldId="291"/>
            <ac:cxnSpMk id="8" creationId="{763F0956-AC89-1ED3-7142-C22005C458A8}"/>
          </ac:cxnSpMkLst>
        </pc:cxnChg>
      </pc:sldChg>
      <pc:sldChg chg="del">
        <pc:chgData name="Nino Philip Ramones" userId="1068934f-e3b4-4e88-ba23-4cb57230c594" providerId="ADAL" clId="{4B2DD62C-EFC1-483F-B1CB-FAA67E9DD57F}" dt="2023-04-21T11:30:46.961" v="1257" actId="47"/>
        <pc:sldMkLst>
          <pc:docMk/>
          <pc:sldMk cId="3192055937" sldId="291"/>
        </pc:sldMkLst>
      </pc:sldChg>
      <pc:sldChg chg="addSp delSp modSp add mod">
        <pc:chgData name="Nino Philip Ramones" userId="1068934f-e3b4-4e88-ba23-4cb57230c594" providerId="ADAL" clId="{4B2DD62C-EFC1-483F-B1CB-FAA67E9DD57F}" dt="2023-04-26T05:37:13.537" v="13835"/>
        <pc:sldMkLst>
          <pc:docMk/>
          <pc:sldMk cId="1490428217" sldId="292"/>
        </pc:sldMkLst>
        <pc:spChg chg="mod">
          <ac:chgData name="Nino Philip Ramones" userId="1068934f-e3b4-4e88-ba23-4cb57230c594" providerId="ADAL" clId="{4B2DD62C-EFC1-483F-B1CB-FAA67E9DD57F}" dt="2023-04-21T14:34:15.065" v="4281" actId="20577"/>
          <ac:spMkLst>
            <pc:docMk/>
            <pc:sldMk cId="1490428217" sldId="292"/>
            <ac:spMk id="2" creationId="{05373617-D585-BAF0-0B5B-D2CF324A4D6B}"/>
          </ac:spMkLst>
        </pc:spChg>
        <pc:spChg chg="mod">
          <ac:chgData name="Nino Philip Ramones" userId="1068934f-e3b4-4e88-ba23-4cb57230c594" providerId="ADAL" clId="{4B2DD62C-EFC1-483F-B1CB-FAA67E9DD57F}" dt="2023-04-21T15:01:53.857" v="6346" actId="2711"/>
          <ac:spMkLst>
            <pc:docMk/>
            <pc:sldMk cId="1490428217" sldId="292"/>
            <ac:spMk id="6" creationId="{1C139C71-43D8-DA15-F46A-8598CDF1F78A}"/>
          </ac:spMkLst>
        </pc:spChg>
        <pc:spChg chg="mod">
          <ac:chgData name="Nino Philip Ramones" userId="1068934f-e3b4-4e88-ba23-4cb57230c594" providerId="ADAL" clId="{4B2DD62C-EFC1-483F-B1CB-FAA67E9DD57F}" dt="2023-04-26T05:37:13.537" v="13835"/>
          <ac:spMkLst>
            <pc:docMk/>
            <pc:sldMk cId="1490428217" sldId="292"/>
            <ac:spMk id="10" creationId="{98AC1E97-287C-3A51-35AD-EBF868E211A8}"/>
          </ac:spMkLst>
        </pc:spChg>
        <pc:spChg chg="mod">
          <ac:chgData name="Nino Philip Ramones" userId="1068934f-e3b4-4e88-ba23-4cb57230c594" providerId="ADAL" clId="{4B2DD62C-EFC1-483F-B1CB-FAA67E9DD57F}" dt="2023-04-26T05:37:13.537" v="13835"/>
          <ac:spMkLst>
            <pc:docMk/>
            <pc:sldMk cId="1490428217" sldId="292"/>
            <ac:spMk id="11" creationId="{3506A4C1-4587-A6D6-25E9-E046AAC73E19}"/>
          </ac:spMkLst>
        </pc:spChg>
        <pc:spChg chg="mod">
          <ac:chgData name="Nino Philip Ramones" userId="1068934f-e3b4-4e88-ba23-4cb57230c594" providerId="ADAL" clId="{4B2DD62C-EFC1-483F-B1CB-FAA67E9DD57F}" dt="2023-04-21T15:06:23.792" v="6383" actId="1036"/>
          <ac:spMkLst>
            <pc:docMk/>
            <pc:sldMk cId="1490428217" sldId="292"/>
            <ac:spMk id="12" creationId="{A03D9DDB-0911-CCC6-289E-FE03CE9C7E57}"/>
          </ac:spMkLst>
        </pc:spChg>
        <pc:grpChg chg="add mod">
          <ac:chgData name="Nino Philip Ramones" userId="1068934f-e3b4-4e88-ba23-4cb57230c594" providerId="ADAL" clId="{4B2DD62C-EFC1-483F-B1CB-FAA67E9DD57F}" dt="2023-04-26T05:37:13.537" v="13835"/>
          <ac:grpSpMkLst>
            <pc:docMk/>
            <pc:sldMk cId="1490428217" sldId="292"/>
            <ac:grpSpMk id="8" creationId="{C20D4D5F-BD37-D169-2D7C-9FD16E978F9C}"/>
          </ac:grpSpMkLst>
        </pc:grpChg>
        <pc:grpChg chg="del">
          <ac:chgData name="Nino Philip Ramones" userId="1068934f-e3b4-4e88-ba23-4cb57230c594" providerId="ADAL" clId="{4B2DD62C-EFC1-483F-B1CB-FAA67E9DD57F}" dt="2023-04-26T05:37:13.065" v="13834" actId="478"/>
          <ac:grpSpMkLst>
            <pc:docMk/>
            <pc:sldMk cId="1490428217" sldId="292"/>
            <ac:grpSpMk id="23" creationId="{549B3123-B396-A250-DC98-E1EC3957F1F1}"/>
          </ac:grpSpMkLst>
        </pc:grpChg>
        <pc:picChg chg="del">
          <ac:chgData name="Nino Philip Ramones" userId="1068934f-e3b4-4e88-ba23-4cb57230c594" providerId="ADAL" clId="{4B2DD62C-EFC1-483F-B1CB-FAA67E9DD57F}" dt="2023-04-21T14:34:20.371" v="4282" actId="478"/>
          <ac:picMkLst>
            <pc:docMk/>
            <pc:sldMk cId="1490428217" sldId="292"/>
            <ac:picMk id="4" creationId="{856A8B0A-B60D-3104-E3DE-4A8FA0A54490}"/>
          </ac:picMkLst>
        </pc:picChg>
        <pc:picChg chg="add mod">
          <ac:chgData name="Nino Philip Ramones" userId="1068934f-e3b4-4e88-ba23-4cb57230c594" providerId="ADAL" clId="{4B2DD62C-EFC1-483F-B1CB-FAA67E9DD57F}" dt="2023-04-21T15:26:09.100" v="7794" actId="12788"/>
          <ac:picMkLst>
            <pc:docMk/>
            <pc:sldMk cId="1490428217" sldId="292"/>
            <ac:picMk id="5" creationId="{C5BBC0E4-69E1-7ECF-E6A8-22465400BBF8}"/>
          </ac:picMkLst>
        </pc:picChg>
        <pc:picChg chg="del">
          <ac:chgData name="Nino Philip Ramones" userId="1068934f-e3b4-4e88-ba23-4cb57230c594" providerId="ADAL" clId="{4B2DD62C-EFC1-483F-B1CB-FAA67E9DD57F}" dt="2023-04-21T14:34:21.272" v="4283" actId="478"/>
          <ac:picMkLst>
            <pc:docMk/>
            <pc:sldMk cId="1490428217" sldId="292"/>
            <ac:picMk id="7" creationId="{B757B479-1D82-9D19-6BA4-99C9475C6D88}"/>
          </ac:picMkLst>
        </pc:picChg>
        <pc:cxnChg chg="mod">
          <ac:chgData name="Nino Philip Ramones" userId="1068934f-e3b4-4e88-ba23-4cb57230c594" providerId="ADAL" clId="{4B2DD62C-EFC1-483F-B1CB-FAA67E9DD57F}" dt="2023-04-26T05:37:13.537" v="13835"/>
          <ac:cxnSpMkLst>
            <pc:docMk/>
            <pc:sldMk cId="1490428217" sldId="292"/>
            <ac:cxnSpMk id="9" creationId="{E619CB19-6D7D-6835-DFB3-601FA130694B}"/>
          </ac:cxnSpMkLst>
        </pc:cxnChg>
      </pc:sldChg>
      <pc:sldChg chg="del">
        <pc:chgData name="Nino Philip Ramones" userId="1068934f-e3b4-4e88-ba23-4cb57230c594" providerId="ADAL" clId="{4B2DD62C-EFC1-483F-B1CB-FAA67E9DD57F}" dt="2023-04-21T11:30:46.961" v="1257" actId="47"/>
        <pc:sldMkLst>
          <pc:docMk/>
          <pc:sldMk cId="3168222819" sldId="292"/>
        </pc:sldMkLst>
      </pc:sldChg>
      <pc:sldChg chg="addSp delSp modSp add mod">
        <pc:chgData name="Nino Philip Ramones" userId="1068934f-e3b4-4e88-ba23-4cb57230c594" providerId="ADAL" clId="{4B2DD62C-EFC1-483F-B1CB-FAA67E9DD57F}" dt="2023-04-26T05:38:04.229" v="13837"/>
        <pc:sldMkLst>
          <pc:docMk/>
          <pc:sldMk cId="1278780278" sldId="293"/>
        </pc:sldMkLst>
        <pc:spChg chg="del">
          <ac:chgData name="Nino Philip Ramones" userId="1068934f-e3b4-4e88-ba23-4cb57230c594" providerId="ADAL" clId="{4B2DD62C-EFC1-483F-B1CB-FAA67E9DD57F}" dt="2023-04-21T14:58:16.245" v="6325" actId="478"/>
          <ac:spMkLst>
            <pc:docMk/>
            <pc:sldMk cId="1278780278" sldId="293"/>
            <ac:spMk id="2" creationId="{05373617-D585-BAF0-0B5B-D2CF324A4D6B}"/>
          </ac:spMkLst>
        </pc:spChg>
        <pc:spChg chg="mod">
          <ac:chgData name="Nino Philip Ramones" userId="1068934f-e3b4-4e88-ba23-4cb57230c594" providerId="ADAL" clId="{4B2DD62C-EFC1-483F-B1CB-FAA67E9DD57F}" dt="2023-04-21T15:23:30.516" v="7789" actId="33524"/>
          <ac:spMkLst>
            <pc:docMk/>
            <pc:sldMk cId="1278780278" sldId="293"/>
            <ac:spMk id="6" creationId="{1C139C71-43D8-DA15-F46A-8598CDF1F78A}"/>
          </ac:spMkLst>
        </pc:spChg>
        <pc:spChg chg="add mod">
          <ac:chgData name="Nino Philip Ramones" userId="1068934f-e3b4-4e88-ba23-4cb57230c594" providerId="ADAL" clId="{4B2DD62C-EFC1-483F-B1CB-FAA67E9DD57F}" dt="2023-04-21T15:06:05.373" v="6379"/>
          <ac:spMkLst>
            <pc:docMk/>
            <pc:sldMk cId="1278780278" sldId="293"/>
            <ac:spMk id="7" creationId="{6ECC30D7-D5B9-1701-2668-3390E19CEF2E}"/>
          </ac:spMkLst>
        </pc:spChg>
        <pc:spChg chg="mod">
          <ac:chgData name="Nino Philip Ramones" userId="1068934f-e3b4-4e88-ba23-4cb57230c594" providerId="ADAL" clId="{4B2DD62C-EFC1-483F-B1CB-FAA67E9DD57F}" dt="2023-04-26T05:38:04.229" v="13837"/>
          <ac:spMkLst>
            <pc:docMk/>
            <pc:sldMk cId="1278780278" sldId="293"/>
            <ac:spMk id="10" creationId="{C767FF98-D071-C831-77E1-E149B8CB56BE}"/>
          </ac:spMkLst>
        </pc:spChg>
        <pc:spChg chg="mod">
          <ac:chgData name="Nino Philip Ramones" userId="1068934f-e3b4-4e88-ba23-4cb57230c594" providerId="ADAL" clId="{4B2DD62C-EFC1-483F-B1CB-FAA67E9DD57F}" dt="2023-04-26T05:38:04.229" v="13837"/>
          <ac:spMkLst>
            <pc:docMk/>
            <pc:sldMk cId="1278780278" sldId="293"/>
            <ac:spMk id="11" creationId="{F73A06A2-09F4-E6E3-0545-5DDCCE47313C}"/>
          </ac:spMkLst>
        </pc:spChg>
        <pc:spChg chg="mod">
          <ac:chgData name="Nino Philip Ramones" userId="1068934f-e3b4-4e88-ba23-4cb57230c594" providerId="ADAL" clId="{4B2DD62C-EFC1-483F-B1CB-FAA67E9DD57F}" dt="2023-04-21T15:23:51.704" v="7791" actId="1035"/>
          <ac:spMkLst>
            <pc:docMk/>
            <pc:sldMk cId="1278780278" sldId="293"/>
            <ac:spMk id="12" creationId="{A03D9DDB-0911-CCC6-289E-FE03CE9C7E57}"/>
          </ac:spMkLst>
        </pc:spChg>
        <pc:grpChg chg="add mod">
          <ac:chgData name="Nino Philip Ramones" userId="1068934f-e3b4-4e88-ba23-4cb57230c594" providerId="ADAL" clId="{4B2DD62C-EFC1-483F-B1CB-FAA67E9DD57F}" dt="2023-04-26T05:38:04.229" v="13837"/>
          <ac:grpSpMkLst>
            <pc:docMk/>
            <pc:sldMk cId="1278780278" sldId="293"/>
            <ac:grpSpMk id="8" creationId="{9D7DF3E3-841C-4816-413F-BFD436178A57}"/>
          </ac:grpSpMkLst>
        </pc:grpChg>
        <pc:grpChg chg="del">
          <ac:chgData name="Nino Philip Ramones" userId="1068934f-e3b4-4e88-ba23-4cb57230c594" providerId="ADAL" clId="{4B2DD62C-EFC1-483F-B1CB-FAA67E9DD57F}" dt="2023-04-26T05:38:03.624" v="13836" actId="478"/>
          <ac:grpSpMkLst>
            <pc:docMk/>
            <pc:sldMk cId="1278780278" sldId="293"/>
            <ac:grpSpMk id="23" creationId="{549B3123-B396-A250-DC98-E1EC3957F1F1}"/>
          </ac:grpSpMkLst>
        </pc:grpChg>
        <pc:picChg chg="add mod">
          <ac:chgData name="Nino Philip Ramones" userId="1068934f-e3b4-4e88-ba23-4cb57230c594" providerId="ADAL" clId="{4B2DD62C-EFC1-483F-B1CB-FAA67E9DD57F}" dt="2023-04-21T15:06:16.968" v="6382" actId="1036"/>
          <ac:picMkLst>
            <pc:docMk/>
            <pc:sldMk cId="1278780278" sldId="293"/>
            <ac:picMk id="4" creationId="{9622B478-1C3F-D0A4-91A3-7CBC5E4EBCF7}"/>
          </ac:picMkLst>
        </pc:picChg>
        <pc:picChg chg="del">
          <ac:chgData name="Nino Philip Ramones" userId="1068934f-e3b4-4e88-ba23-4cb57230c594" providerId="ADAL" clId="{4B2DD62C-EFC1-483F-B1CB-FAA67E9DD57F}" dt="2023-04-21T14:51:39.490" v="5521" actId="478"/>
          <ac:picMkLst>
            <pc:docMk/>
            <pc:sldMk cId="1278780278" sldId="293"/>
            <ac:picMk id="5" creationId="{C5BBC0E4-69E1-7ECF-E6A8-22465400BBF8}"/>
          </ac:picMkLst>
        </pc:picChg>
        <pc:cxnChg chg="mod">
          <ac:chgData name="Nino Philip Ramones" userId="1068934f-e3b4-4e88-ba23-4cb57230c594" providerId="ADAL" clId="{4B2DD62C-EFC1-483F-B1CB-FAA67E9DD57F}" dt="2023-04-26T05:38:04.229" v="13837"/>
          <ac:cxnSpMkLst>
            <pc:docMk/>
            <pc:sldMk cId="1278780278" sldId="293"/>
            <ac:cxnSpMk id="9" creationId="{EE521509-AF8F-7E8B-BBA4-D03FFA0D2D61}"/>
          </ac:cxnSpMkLst>
        </pc:cxnChg>
      </pc:sldChg>
      <pc:sldChg chg="del">
        <pc:chgData name="Nino Philip Ramones" userId="1068934f-e3b4-4e88-ba23-4cb57230c594" providerId="ADAL" clId="{4B2DD62C-EFC1-483F-B1CB-FAA67E9DD57F}" dt="2023-04-21T11:30:46.961" v="1257" actId="47"/>
        <pc:sldMkLst>
          <pc:docMk/>
          <pc:sldMk cId="2324467648" sldId="293"/>
        </pc:sldMkLst>
      </pc:sldChg>
      <pc:sldChg chg="addSp delSp modSp add mod">
        <pc:chgData name="Nino Philip Ramones" userId="1068934f-e3b4-4e88-ba23-4cb57230c594" providerId="ADAL" clId="{4B2DD62C-EFC1-483F-B1CB-FAA67E9DD57F}" dt="2023-04-26T05:38:09.067" v="13839"/>
        <pc:sldMkLst>
          <pc:docMk/>
          <pc:sldMk cId="2619007221" sldId="294"/>
        </pc:sldMkLst>
        <pc:spChg chg="add mod">
          <ac:chgData name="Nino Philip Ramones" userId="1068934f-e3b4-4e88-ba23-4cb57230c594" providerId="ADAL" clId="{4B2DD62C-EFC1-483F-B1CB-FAA67E9DD57F}" dt="2023-04-21T15:05:07.906" v="6370"/>
          <ac:spMkLst>
            <pc:docMk/>
            <pc:sldMk cId="2619007221" sldId="294"/>
            <ac:spMk id="5" creationId="{45567646-CEBA-E0B1-CEB9-3A4D013C08D0}"/>
          </ac:spMkLst>
        </pc:spChg>
        <pc:spChg chg="mod">
          <ac:chgData name="Nino Philip Ramones" userId="1068934f-e3b4-4e88-ba23-4cb57230c594" providerId="ADAL" clId="{4B2DD62C-EFC1-483F-B1CB-FAA67E9DD57F}" dt="2023-04-21T15:29:57.859" v="7913" actId="20577"/>
          <ac:spMkLst>
            <pc:docMk/>
            <pc:sldMk cId="2619007221" sldId="294"/>
            <ac:spMk id="6" creationId="{1C139C71-43D8-DA15-F46A-8598CDF1F78A}"/>
          </ac:spMkLst>
        </pc:spChg>
        <pc:spChg chg="mod">
          <ac:chgData name="Nino Philip Ramones" userId="1068934f-e3b4-4e88-ba23-4cb57230c594" providerId="ADAL" clId="{4B2DD62C-EFC1-483F-B1CB-FAA67E9DD57F}" dt="2023-04-26T05:38:09.067" v="13839"/>
          <ac:spMkLst>
            <pc:docMk/>
            <pc:sldMk cId="2619007221" sldId="294"/>
            <ac:spMk id="9" creationId="{0A9AC135-8608-A41E-7427-C2063CB11033}"/>
          </ac:spMkLst>
        </pc:spChg>
        <pc:spChg chg="mod">
          <ac:chgData name="Nino Philip Ramones" userId="1068934f-e3b4-4e88-ba23-4cb57230c594" providerId="ADAL" clId="{4B2DD62C-EFC1-483F-B1CB-FAA67E9DD57F}" dt="2023-04-26T05:38:09.067" v="13839"/>
          <ac:spMkLst>
            <pc:docMk/>
            <pc:sldMk cId="2619007221" sldId="294"/>
            <ac:spMk id="10" creationId="{5E359103-1E85-E03F-23BC-A993EEF83D2E}"/>
          </ac:spMkLst>
        </pc:spChg>
        <pc:spChg chg="mod">
          <ac:chgData name="Nino Philip Ramones" userId="1068934f-e3b4-4e88-ba23-4cb57230c594" providerId="ADAL" clId="{4B2DD62C-EFC1-483F-B1CB-FAA67E9DD57F}" dt="2023-04-21T15:09:50.537" v="6740" actId="20577"/>
          <ac:spMkLst>
            <pc:docMk/>
            <pc:sldMk cId="2619007221" sldId="294"/>
            <ac:spMk id="12" creationId="{A03D9DDB-0911-CCC6-289E-FE03CE9C7E57}"/>
          </ac:spMkLst>
        </pc:spChg>
        <pc:grpChg chg="add mod">
          <ac:chgData name="Nino Philip Ramones" userId="1068934f-e3b4-4e88-ba23-4cb57230c594" providerId="ADAL" clId="{4B2DD62C-EFC1-483F-B1CB-FAA67E9DD57F}" dt="2023-04-26T05:38:09.067" v="13839"/>
          <ac:grpSpMkLst>
            <pc:docMk/>
            <pc:sldMk cId="2619007221" sldId="294"/>
            <ac:grpSpMk id="7" creationId="{7CB8426B-85FA-26DC-3265-BA2F505F7B66}"/>
          </ac:grpSpMkLst>
        </pc:grpChg>
        <pc:grpChg chg="del">
          <ac:chgData name="Nino Philip Ramones" userId="1068934f-e3b4-4e88-ba23-4cb57230c594" providerId="ADAL" clId="{4B2DD62C-EFC1-483F-B1CB-FAA67E9DD57F}" dt="2023-04-26T05:38:08.582" v="13838" actId="478"/>
          <ac:grpSpMkLst>
            <pc:docMk/>
            <pc:sldMk cId="2619007221" sldId="294"/>
            <ac:grpSpMk id="23" creationId="{549B3123-B396-A250-DC98-E1EC3957F1F1}"/>
          </ac:grpSpMkLst>
        </pc:grpChg>
        <pc:picChg chg="add mod">
          <ac:chgData name="Nino Philip Ramones" userId="1068934f-e3b4-4e88-ba23-4cb57230c594" providerId="ADAL" clId="{4B2DD62C-EFC1-483F-B1CB-FAA67E9DD57F}" dt="2023-04-21T15:26:19.711" v="7795" actId="1036"/>
          <ac:picMkLst>
            <pc:docMk/>
            <pc:sldMk cId="2619007221" sldId="294"/>
            <ac:picMk id="3" creationId="{09E5025D-1DCF-5F80-E37E-28A778CEDADF}"/>
          </ac:picMkLst>
        </pc:picChg>
        <pc:picChg chg="del">
          <ac:chgData name="Nino Philip Ramones" userId="1068934f-e3b4-4e88-ba23-4cb57230c594" providerId="ADAL" clId="{4B2DD62C-EFC1-483F-B1CB-FAA67E9DD57F}" dt="2023-04-21T15:04:56.050" v="6368" actId="478"/>
          <ac:picMkLst>
            <pc:docMk/>
            <pc:sldMk cId="2619007221" sldId="294"/>
            <ac:picMk id="4" creationId="{9622B478-1C3F-D0A4-91A3-7CBC5E4EBCF7}"/>
          </ac:picMkLst>
        </pc:picChg>
        <pc:cxnChg chg="mod">
          <ac:chgData name="Nino Philip Ramones" userId="1068934f-e3b4-4e88-ba23-4cb57230c594" providerId="ADAL" clId="{4B2DD62C-EFC1-483F-B1CB-FAA67E9DD57F}" dt="2023-04-26T05:38:09.067" v="13839"/>
          <ac:cxnSpMkLst>
            <pc:docMk/>
            <pc:sldMk cId="2619007221" sldId="294"/>
            <ac:cxnSpMk id="8" creationId="{1EB35A86-08DA-9129-FE72-F9FA3C667117}"/>
          </ac:cxnSpMkLst>
        </pc:cxnChg>
      </pc:sldChg>
      <pc:sldChg chg="del">
        <pc:chgData name="Nino Philip Ramones" userId="1068934f-e3b4-4e88-ba23-4cb57230c594" providerId="ADAL" clId="{4B2DD62C-EFC1-483F-B1CB-FAA67E9DD57F}" dt="2023-04-21T11:30:46.961" v="1257" actId="47"/>
        <pc:sldMkLst>
          <pc:docMk/>
          <pc:sldMk cId="4028002227" sldId="294"/>
        </pc:sldMkLst>
      </pc:sldChg>
      <pc:sldChg chg="addSp delSp modSp add mod">
        <pc:chgData name="Nino Philip Ramones" userId="1068934f-e3b4-4e88-ba23-4cb57230c594" providerId="ADAL" clId="{4B2DD62C-EFC1-483F-B1CB-FAA67E9DD57F}" dt="2023-04-26T05:38:14.487" v="13841"/>
        <pc:sldMkLst>
          <pc:docMk/>
          <pc:sldMk cId="449201442" sldId="295"/>
        </pc:sldMkLst>
        <pc:spChg chg="mod">
          <ac:chgData name="Nino Philip Ramones" userId="1068934f-e3b4-4e88-ba23-4cb57230c594" providerId="ADAL" clId="{4B2DD62C-EFC1-483F-B1CB-FAA67E9DD57F}" dt="2023-04-21T15:41:02.836" v="8630" actId="20577"/>
          <ac:spMkLst>
            <pc:docMk/>
            <pc:sldMk cId="449201442" sldId="295"/>
            <ac:spMk id="6" creationId="{1C139C71-43D8-DA15-F46A-8598CDF1F78A}"/>
          </ac:spMkLst>
        </pc:spChg>
        <pc:spChg chg="mod">
          <ac:chgData name="Nino Philip Ramones" userId="1068934f-e3b4-4e88-ba23-4cb57230c594" providerId="ADAL" clId="{4B2DD62C-EFC1-483F-B1CB-FAA67E9DD57F}" dt="2023-04-26T05:38:14.487" v="13841"/>
          <ac:spMkLst>
            <pc:docMk/>
            <pc:sldMk cId="449201442" sldId="295"/>
            <ac:spMk id="9" creationId="{5D9FBD04-F9ED-1CCC-6A92-718108CB6CAC}"/>
          </ac:spMkLst>
        </pc:spChg>
        <pc:spChg chg="mod">
          <ac:chgData name="Nino Philip Ramones" userId="1068934f-e3b4-4e88-ba23-4cb57230c594" providerId="ADAL" clId="{4B2DD62C-EFC1-483F-B1CB-FAA67E9DD57F}" dt="2023-04-26T05:38:14.487" v="13841"/>
          <ac:spMkLst>
            <pc:docMk/>
            <pc:sldMk cId="449201442" sldId="295"/>
            <ac:spMk id="10" creationId="{0D3E3183-9B03-12E1-1620-273976341282}"/>
          </ac:spMkLst>
        </pc:spChg>
        <pc:spChg chg="mod">
          <ac:chgData name="Nino Philip Ramones" userId="1068934f-e3b4-4e88-ba23-4cb57230c594" providerId="ADAL" clId="{4B2DD62C-EFC1-483F-B1CB-FAA67E9DD57F}" dt="2023-04-21T15:37:22.651" v="8593" actId="1035"/>
          <ac:spMkLst>
            <pc:docMk/>
            <pc:sldMk cId="449201442" sldId="295"/>
            <ac:spMk id="12" creationId="{A03D9DDB-0911-CCC6-289E-FE03CE9C7E57}"/>
          </ac:spMkLst>
        </pc:spChg>
        <pc:grpChg chg="add mod">
          <ac:chgData name="Nino Philip Ramones" userId="1068934f-e3b4-4e88-ba23-4cb57230c594" providerId="ADAL" clId="{4B2DD62C-EFC1-483F-B1CB-FAA67E9DD57F}" dt="2023-04-26T05:38:14.487" v="13841"/>
          <ac:grpSpMkLst>
            <pc:docMk/>
            <pc:sldMk cId="449201442" sldId="295"/>
            <ac:grpSpMk id="7" creationId="{59C0642E-D749-512E-1092-3A705A3010F0}"/>
          </ac:grpSpMkLst>
        </pc:grpChg>
        <pc:grpChg chg="del">
          <ac:chgData name="Nino Philip Ramones" userId="1068934f-e3b4-4e88-ba23-4cb57230c594" providerId="ADAL" clId="{4B2DD62C-EFC1-483F-B1CB-FAA67E9DD57F}" dt="2023-04-26T05:38:13.978" v="13840" actId="478"/>
          <ac:grpSpMkLst>
            <pc:docMk/>
            <pc:sldMk cId="449201442" sldId="295"/>
            <ac:grpSpMk id="23" creationId="{549B3123-B396-A250-DC98-E1EC3957F1F1}"/>
          </ac:grpSpMkLst>
        </pc:grpChg>
        <pc:picChg chg="del">
          <ac:chgData name="Nino Philip Ramones" userId="1068934f-e3b4-4e88-ba23-4cb57230c594" providerId="ADAL" clId="{4B2DD62C-EFC1-483F-B1CB-FAA67E9DD57F}" dt="2023-04-21T15:30:32.840" v="7915" actId="478"/>
          <ac:picMkLst>
            <pc:docMk/>
            <pc:sldMk cId="449201442" sldId="295"/>
            <ac:picMk id="3" creationId="{09E5025D-1DCF-5F80-E37E-28A778CEDADF}"/>
          </ac:picMkLst>
        </pc:picChg>
        <pc:picChg chg="add mod">
          <ac:chgData name="Nino Philip Ramones" userId="1068934f-e3b4-4e88-ba23-4cb57230c594" providerId="ADAL" clId="{4B2DD62C-EFC1-483F-B1CB-FAA67E9DD57F}" dt="2023-04-21T15:33:34.025" v="7937" actId="1035"/>
          <ac:picMkLst>
            <pc:docMk/>
            <pc:sldMk cId="449201442" sldId="295"/>
            <ac:picMk id="4" creationId="{29A2D700-EA5F-80F4-B22F-1134313F5604}"/>
          </ac:picMkLst>
        </pc:picChg>
        <pc:cxnChg chg="mod">
          <ac:chgData name="Nino Philip Ramones" userId="1068934f-e3b4-4e88-ba23-4cb57230c594" providerId="ADAL" clId="{4B2DD62C-EFC1-483F-B1CB-FAA67E9DD57F}" dt="2023-04-26T05:38:14.487" v="13841"/>
          <ac:cxnSpMkLst>
            <pc:docMk/>
            <pc:sldMk cId="449201442" sldId="295"/>
            <ac:cxnSpMk id="8" creationId="{A738DF3C-4AF8-9AC3-CF0F-1168BDD94938}"/>
          </ac:cxnSpMkLst>
        </pc:cxnChg>
      </pc:sldChg>
      <pc:sldChg chg="del">
        <pc:chgData name="Nino Philip Ramones" userId="1068934f-e3b4-4e88-ba23-4cb57230c594" providerId="ADAL" clId="{4B2DD62C-EFC1-483F-B1CB-FAA67E9DD57F}" dt="2023-04-21T11:30:46.961" v="1257" actId="47"/>
        <pc:sldMkLst>
          <pc:docMk/>
          <pc:sldMk cId="4060960727" sldId="295"/>
        </pc:sldMkLst>
      </pc:sldChg>
      <pc:sldChg chg="del">
        <pc:chgData name="Nino Philip Ramones" userId="1068934f-e3b4-4e88-ba23-4cb57230c594" providerId="ADAL" clId="{4B2DD62C-EFC1-483F-B1CB-FAA67E9DD57F}" dt="2023-04-21T11:30:46.961" v="1257" actId="47"/>
        <pc:sldMkLst>
          <pc:docMk/>
          <pc:sldMk cId="139793571" sldId="296"/>
        </pc:sldMkLst>
      </pc:sldChg>
      <pc:sldChg chg="addSp delSp modSp add mod">
        <pc:chgData name="Nino Philip Ramones" userId="1068934f-e3b4-4e88-ba23-4cb57230c594" providerId="ADAL" clId="{4B2DD62C-EFC1-483F-B1CB-FAA67E9DD57F}" dt="2023-04-26T05:38:18.762" v="13843"/>
        <pc:sldMkLst>
          <pc:docMk/>
          <pc:sldMk cId="2537259196" sldId="296"/>
        </pc:sldMkLst>
        <pc:spChg chg="mod">
          <ac:chgData name="Nino Philip Ramones" userId="1068934f-e3b4-4e88-ba23-4cb57230c594" providerId="ADAL" clId="{4B2DD62C-EFC1-483F-B1CB-FAA67E9DD57F}" dt="2023-04-21T16:18:29.378" v="8877" actId="14100"/>
          <ac:spMkLst>
            <pc:docMk/>
            <pc:sldMk cId="2537259196" sldId="296"/>
            <ac:spMk id="5" creationId="{45567646-CEBA-E0B1-CEB9-3A4D013C08D0}"/>
          </ac:spMkLst>
        </pc:spChg>
        <pc:spChg chg="mod">
          <ac:chgData name="Nino Philip Ramones" userId="1068934f-e3b4-4e88-ba23-4cb57230c594" providerId="ADAL" clId="{4B2DD62C-EFC1-483F-B1CB-FAA67E9DD57F}" dt="2023-04-24T05:19:32.923" v="10525" actId="2711"/>
          <ac:spMkLst>
            <pc:docMk/>
            <pc:sldMk cId="2537259196" sldId="296"/>
            <ac:spMk id="6" creationId="{1C139C71-43D8-DA15-F46A-8598CDF1F78A}"/>
          </ac:spMkLst>
        </pc:spChg>
        <pc:spChg chg="mod topLvl">
          <ac:chgData name="Nino Philip Ramones" userId="1068934f-e3b4-4e88-ba23-4cb57230c594" providerId="ADAL" clId="{4B2DD62C-EFC1-483F-B1CB-FAA67E9DD57F}" dt="2023-04-24T05:20:33.835" v="10536" actId="20577"/>
          <ac:spMkLst>
            <pc:docMk/>
            <pc:sldMk cId="2537259196" sldId="296"/>
            <ac:spMk id="12" creationId="{A03D9DDB-0911-CCC6-289E-FE03CE9C7E57}"/>
          </ac:spMkLst>
        </pc:spChg>
        <pc:spChg chg="add del mod">
          <ac:chgData name="Nino Philip Ramones" userId="1068934f-e3b4-4e88-ba23-4cb57230c594" providerId="ADAL" clId="{4B2DD62C-EFC1-483F-B1CB-FAA67E9DD57F}" dt="2023-04-21T16:31:29.433" v="9372" actId="478"/>
          <ac:spMkLst>
            <pc:docMk/>
            <pc:sldMk cId="2537259196" sldId="296"/>
            <ac:spMk id="13" creationId="{461DEFD1-4B1E-6348-6934-8805E77ADD0D}"/>
          </ac:spMkLst>
        </pc:spChg>
        <pc:spChg chg="mod">
          <ac:chgData name="Nino Philip Ramones" userId="1068934f-e3b4-4e88-ba23-4cb57230c594" providerId="ADAL" clId="{4B2DD62C-EFC1-483F-B1CB-FAA67E9DD57F}" dt="2023-04-26T05:38:18.762" v="13843"/>
          <ac:spMkLst>
            <pc:docMk/>
            <pc:sldMk cId="2537259196" sldId="296"/>
            <ac:spMk id="16" creationId="{A3BAC09E-0620-C8AE-9C94-42308ABEF34F}"/>
          </ac:spMkLst>
        </pc:spChg>
        <pc:spChg chg="mod">
          <ac:chgData name="Nino Philip Ramones" userId="1068934f-e3b4-4e88-ba23-4cb57230c594" providerId="ADAL" clId="{4B2DD62C-EFC1-483F-B1CB-FAA67E9DD57F}" dt="2023-04-26T05:38:18.762" v="13843"/>
          <ac:spMkLst>
            <pc:docMk/>
            <pc:sldMk cId="2537259196" sldId="296"/>
            <ac:spMk id="17" creationId="{5392992B-A913-CB9B-5F10-05750D0D317A}"/>
          </ac:spMkLst>
        </pc:spChg>
        <pc:grpChg chg="add del mod">
          <ac:chgData name="Nino Philip Ramones" userId="1068934f-e3b4-4e88-ba23-4cb57230c594" providerId="ADAL" clId="{4B2DD62C-EFC1-483F-B1CB-FAA67E9DD57F}" dt="2023-04-21T16:22:54.783" v="8878" actId="165"/>
          <ac:grpSpMkLst>
            <pc:docMk/>
            <pc:sldMk cId="2537259196" sldId="296"/>
            <ac:grpSpMk id="11" creationId="{904E5EB6-6065-4697-C7AB-7EBA5701D4F4}"/>
          </ac:grpSpMkLst>
        </pc:grpChg>
        <pc:grpChg chg="add mod">
          <ac:chgData name="Nino Philip Ramones" userId="1068934f-e3b4-4e88-ba23-4cb57230c594" providerId="ADAL" clId="{4B2DD62C-EFC1-483F-B1CB-FAA67E9DD57F}" dt="2023-04-26T05:38:18.762" v="13843"/>
          <ac:grpSpMkLst>
            <pc:docMk/>
            <pc:sldMk cId="2537259196" sldId="296"/>
            <ac:grpSpMk id="14" creationId="{1C37A4CB-A049-0D85-3997-CFC3BF9E7707}"/>
          </ac:grpSpMkLst>
        </pc:grpChg>
        <pc:grpChg chg="del">
          <ac:chgData name="Nino Philip Ramones" userId="1068934f-e3b4-4e88-ba23-4cb57230c594" providerId="ADAL" clId="{4B2DD62C-EFC1-483F-B1CB-FAA67E9DD57F}" dt="2023-04-26T05:38:18.304" v="13842" actId="478"/>
          <ac:grpSpMkLst>
            <pc:docMk/>
            <pc:sldMk cId="2537259196" sldId="296"/>
            <ac:grpSpMk id="23" creationId="{549B3123-B396-A250-DC98-E1EC3957F1F1}"/>
          </ac:grpSpMkLst>
        </pc:grpChg>
        <pc:picChg chg="add mod ord topLvl">
          <ac:chgData name="Nino Philip Ramones" userId="1068934f-e3b4-4e88-ba23-4cb57230c594" providerId="ADAL" clId="{4B2DD62C-EFC1-483F-B1CB-FAA67E9DD57F}" dt="2023-04-21T16:31:35.957" v="9376" actId="1035"/>
          <ac:picMkLst>
            <pc:docMk/>
            <pc:sldMk cId="2537259196" sldId="296"/>
            <ac:picMk id="3" creationId="{B36A46FB-4299-282E-0275-8EB8B4DA81E8}"/>
          </ac:picMkLst>
        </pc:picChg>
        <pc:picChg chg="del">
          <ac:chgData name="Nino Philip Ramones" userId="1068934f-e3b4-4e88-ba23-4cb57230c594" providerId="ADAL" clId="{4B2DD62C-EFC1-483F-B1CB-FAA67E9DD57F}" dt="2023-04-21T15:41:35.190" v="8632" actId="478"/>
          <ac:picMkLst>
            <pc:docMk/>
            <pc:sldMk cId="2537259196" sldId="296"/>
            <ac:picMk id="4" creationId="{29A2D700-EA5F-80F4-B22F-1134313F5604}"/>
          </ac:picMkLst>
        </pc:picChg>
        <pc:picChg chg="add del mod">
          <ac:chgData name="Nino Philip Ramones" userId="1068934f-e3b4-4e88-ba23-4cb57230c594" providerId="ADAL" clId="{4B2DD62C-EFC1-483F-B1CB-FAA67E9DD57F}" dt="2023-04-21T15:43:01.748" v="8651" actId="478"/>
          <ac:picMkLst>
            <pc:docMk/>
            <pc:sldMk cId="2537259196" sldId="296"/>
            <ac:picMk id="8" creationId="{13EF8467-5E57-97F0-4BF2-E4192B80CA1F}"/>
          </ac:picMkLst>
        </pc:picChg>
        <pc:picChg chg="add mod ord topLvl">
          <ac:chgData name="Nino Philip Ramones" userId="1068934f-e3b4-4e88-ba23-4cb57230c594" providerId="ADAL" clId="{4B2DD62C-EFC1-483F-B1CB-FAA67E9DD57F}" dt="2023-04-21T16:33:14.472" v="9469" actId="1036"/>
          <ac:picMkLst>
            <pc:docMk/>
            <pc:sldMk cId="2537259196" sldId="296"/>
            <ac:picMk id="10" creationId="{70B174C5-E25D-B925-5071-3541357284AD}"/>
          </ac:picMkLst>
        </pc:picChg>
        <pc:cxnChg chg="mod">
          <ac:chgData name="Nino Philip Ramones" userId="1068934f-e3b4-4e88-ba23-4cb57230c594" providerId="ADAL" clId="{4B2DD62C-EFC1-483F-B1CB-FAA67E9DD57F}" dt="2023-04-26T05:38:18.762" v="13843"/>
          <ac:cxnSpMkLst>
            <pc:docMk/>
            <pc:sldMk cId="2537259196" sldId="296"/>
            <ac:cxnSpMk id="15" creationId="{76885415-A0B8-444E-DF25-EBA8403135E5}"/>
          </ac:cxnSpMkLst>
        </pc:cxnChg>
      </pc:sldChg>
      <pc:sldChg chg="addSp delSp modSp add mod">
        <pc:chgData name="Nino Philip Ramones" userId="1068934f-e3b4-4e88-ba23-4cb57230c594" providerId="ADAL" clId="{4B2DD62C-EFC1-483F-B1CB-FAA67E9DD57F}" dt="2023-04-26T05:38:22.993" v="13845"/>
        <pc:sldMkLst>
          <pc:docMk/>
          <pc:sldMk cId="1744944240" sldId="297"/>
        </pc:sldMkLst>
        <pc:spChg chg="add del">
          <ac:chgData name="Nino Philip Ramones" userId="1068934f-e3b4-4e88-ba23-4cb57230c594" providerId="ADAL" clId="{4B2DD62C-EFC1-483F-B1CB-FAA67E9DD57F}" dt="2023-04-24T05:16:19.170" v="10488" actId="22"/>
          <ac:spMkLst>
            <pc:docMk/>
            <pc:sldMk cId="1744944240" sldId="297"/>
            <ac:spMk id="4" creationId="{F9409027-6C8D-2B71-40BE-E2329B8C45BA}"/>
          </ac:spMkLst>
        </pc:spChg>
        <pc:spChg chg="mod">
          <ac:chgData name="Nino Philip Ramones" userId="1068934f-e3b4-4e88-ba23-4cb57230c594" providerId="ADAL" clId="{4B2DD62C-EFC1-483F-B1CB-FAA67E9DD57F}" dt="2023-04-21T16:59:41.199" v="9521" actId="14100"/>
          <ac:spMkLst>
            <pc:docMk/>
            <pc:sldMk cId="1744944240" sldId="297"/>
            <ac:spMk id="5" creationId="{45567646-CEBA-E0B1-CEB9-3A4D013C08D0}"/>
          </ac:spMkLst>
        </pc:spChg>
        <pc:spChg chg="mod">
          <ac:chgData name="Nino Philip Ramones" userId="1068934f-e3b4-4e88-ba23-4cb57230c594" providerId="ADAL" clId="{4B2DD62C-EFC1-483F-B1CB-FAA67E9DD57F}" dt="2023-04-26T05:01:53.133" v="11570" actId="2711"/>
          <ac:spMkLst>
            <pc:docMk/>
            <pc:sldMk cId="1744944240" sldId="297"/>
            <ac:spMk id="6" creationId="{1C139C71-43D8-DA15-F46A-8598CDF1F78A}"/>
          </ac:spMkLst>
        </pc:spChg>
        <pc:spChg chg="add mod">
          <ac:chgData name="Nino Philip Ramones" userId="1068934f-e3b4-4e88-ba23-4cb57230c594" providerId="ADAL" clId="{4B2DD62C-EFC1-483F-B1CB-FAA67E9DD57F}" dt="2023-04-26T05:02:15.251" v="11571" actId="2711"/>
          <ac:spMkLst>
            <pc:docMk/>
            <pc:sldMk cId="1744944240" sldId="297"/>
            <ac:spMk id="7" creationId="{A7BED872-A387-6F58-8AAE-5B396C0E5BAE}"/>
          </ac:spMkLst>
        </pc:spChg>
        <pc:spChg chg="del">
          <ac:chgData name="Nino Philip Ramones" userId="1068934f-e3b4-4e88-ba23-4cb57230c594" providerId="ADAL" clId="{4B2DD62C-EFC1-483F-B1CB-FAA67E9DD57F}" dt="2023-04-24T03:14:25.625" v="10230" actId="478"/>
          <ac:spMkLst>
            <pc:docMk/>
            <pc:sldMk cId="1744944240" sldId="297"/>
            <ac:spMk id="12" creationId="{A03D9DDB-0911-CCC6-289E-FE03CE9C7E57}"/>
          </ac:spMkLst>
        </pc:spChg>
        <pc:spChg chg="mod">
          <ac:chgData name="Nino Philip Ramones" userId="1068934f-e3b4-4e88-ba23-4cb57230c594" providerId="ADAL" clId="{4B2DD62C-EFC1-483F-B1CB-FAA67E9DD57F}" dt="2023-04-26T05:38:22.993" v="13845"/>
          <ac:spMkLst>
            <pc:docMk/>
            <pc:sldMk cId="1744944240" sldId="297"/>
            <ac:spMk id="13" creationId="{C3C30D26-AAFE-4EDB-061B-DBAF47F46587}"/>
          </ac:spMkLst>
        </pc:spChg>
        <pc:spChg chg="mod">
          <ac:chgData name="Nino Philip Ramones" userId="1068934f-e3b4-4e88-ba23-4cb57230c594" providerId="ADAL" clId="{4B2DD62C-EFC1-483F-B1CB-FAA67E9DD57F}" dt="2023-04-26T05:38:22.993" v="13845"/>
          <ac:spMkLst>
            <pc:docMk/>
            <pc:sldMk cId="1744944240" sldId="297"/>
            <ac:spMk id="14" creationId="{FDD7E40C-8D5B-404E-9C42-2A5189D94BD7}"/>
          </ac:spMkLst>
        </pc:spChg>
        <pc:grpChg chg="add mod">
          <ac:chgData name="Nino Philip Ramones" userId="1068934f-e3b4-4e88-ba23-4cb57230c594" providerId="ADAL" clId="{4B2DD62C-EFC1-483F-B1CB-FAA67E9DD57F}" dt="2023-04-24T05:23:15.058" v="10766" actId="12788"/>
          <ac:grpSpMkLst>
            <pc:docMk/>
            <pc:sldMk cId="1744944240" sldId="297"/>
            <ac:grpSpMk id="8" creationId="{016848EA-30C2-590E-8E4C-26CC214E7DEF}"/>
          </ac:grpSpMkLst>
        </pc:grpChg>
        <pc:grpChg chg="add mod">
          <ac:chgData name="Nino Philip Ramones" userId="1068934f-e3b4-4e88-ba23-4cb57230c594" providerId="ADAL" clId="{4B2DD62C-EFC1-483F-B1CB-FAA67E9DD57F}" dt="2023-04-26T05:38:22.993" v="13845"/>
          <ac:grpSpMkLst>
            <pc:docMk/>
            <pc:sldMk cId="1744944240" sldId="297"/>
            <ac:grpSpMk id="9" creationId="{7F49B019-2F1C-F0A2-045D-E5B903635C45}"/>
          </ac:grpSpMkLst>
        </pc:grpChg>
        <pc:grpChg chg="del">
          <ac:chgData name="Nino Philip Ramones" userId="1068934f-e3b4-4e88-ba23-4cb57230c594" providerId="ADAL" clId="{4B2DD62C-EFC1-483F-B1CB-FAA67E9DD57F}" dt="2023-04-26T05:38:22.368" v="13844" actId="478"/>
          <ac:grpSpMkLst>
            <pc:docMk/>
            <pc:sldMk cId="1744944240" sldId="297"/>
            <ac:grpSpMk id="23" creationId="{549B3123-B396-A250-DC98-E1EC3957F1F1}"/>
          </ac:grpSpMkLst>
        </pc:grpChg>
        <pc:picChg chg="del">
          <ac:chgData name="Nino Philip Ramones" userId="1068934f-e3b4-4e88-ba23-4cb57230c594" providerId="ADAL" clId="{4B2DD62C-EFC1-483F-B1CB-FAA67E9DD57F}" dt="2023-04-21T16:55:41.651" v="9515" actId="478"/>
          <ac:picMkLst>
            <pc:docMk/>
            <pc:sldMk cId="1744944240" sldId="297"/>
            <ac:picMk id="3" creationId="{B36A46FB-4299-282E-0275-8EB8B4DA81E8}"/>
          </ac:picMkLst>
        </pc:picChg>
        <pc:picChg chg="del">
          <ac:chgData name="Nino Philip Ramones" userId="1068934f-e3b4-4e88-ba23-4cb57230c594" providerId="ADAL" clId="{4B2DD62C-EFC1-483F-B1CB-FAA67E9DD57F}" dt="2023-04-21T16:55:41.651" v="9515" actId="478"/>
          <ac:picMkLst>
            <pc:docMk/>
            <pc:sldMk cId="1744944240" sldId="297"/>
            <ac:picMk id="10" creationId="{70B174C5-E25D-B925-5071-3541357284AD}"/>
          </ac:picMkLst>
        </pc:picChg>
        <pc:picChg chg="add mod">
          <ac:chgData name="Nino Philip Ramones" userId="1068934f-e3b4-4e88-ba23-4cb57230c594" providerId="ADAL" clId="{4B2DD62C-EFC1-483F-B1CB-FAA67E9DD57F}" dt="2023-04-24T05:21:26.339" v="10550" actId="1036"/>
          <ac:picMkLst>
            <pc:docMk/>
            <pc:sldMk cId="1744944240" sldId="297"/>
            <ac:picMk id="1026" creationId="{13AB6467-3D09-41EE-55D4-C2F122EBF408}"/>
          </ac:picMkLst>
        </pc:picChg>
        <pc:picChg chg="add mod">
          <ac:chgData name="Nino Philip Ramones" userId="1068934f-e3b4-4e88-ba23-4cb57230c594" providerId="ADAL" clId="{4B2DD62C-EFC1-483F-B1CB-FAA67E9DD57F}" dt="2023-04-24T05:21:26.339" v="10550" actId="1036"/>
          <ac:picMkLst>
            <pc:docMk/>
            <pc:sldMk cId="1744944240" sldId="297"/>
            <ac:picMk id="1028" creationId="{FFC43D14-6F9A-6420-BBEF-D87E0041EAF1}"/>
          </ac:picMkLst>
        </pc:picChg>
        <pc:cxnChg chg="mod">
          <ac:chgData name="Nino Philip Ramones" userId="1068934f-e3b4-4e88-ba23-4cb57230c594" providerId="ADAL" clId="{4B2DD62C-EFC1-483F-B1CB-FAA67E9DD57F}" dt="2023-04-26T05:38:22.993" v="13845"/>
          <ac:cxnSpMkLst>
            <pc:docMk/>
            <pc:sldMk cId="1744944240" sldId="297"/>
            <ac:cxnSpMk id="11" creationId="{D431CF7E-EB9C-BCB3-04DB-5198608DBEA6}"/>
          </ac:cxnSpMkLst>
        </pc:cxnChg>
      </pc:sldChg>
      <pc:sldChg chg="del">
        <pc:chgData name="Nino Philip Ramones" userId="1068934f-e3b4-4e88-ba23-4cb57230c594" providerId="ADAL" clId="{4B2DD62C-EFC1-483F-B1CB-FAA67E9DD57F}" dt="2023-04-21T11:30:46.961" v="1257" actId="47"/>
        <pc:sldMkLst>
          <pc:docMk/>
          <pc:sldMk cId="3948325816" sldId="297"/>
        </pc:sldMkLst>
      </pc:sldChg>
      <pc:sldChg chg="addSp delSp modSp add mod">
        <pc:chgData name="Nino Philip Ramones" userId="1068934f-e3b4-4e88-ba23-4cb57230c594" providerId="ADAL" clId="{4B2DD62C-EFC1-483F-B1CB-FAA67E9DD57F}" dt="2023-04-26T05:38:27.426" v="13847"/>
        <pc:sldMkLst>
          <pc:docMk/>
          <pc:sldMk cId="640533113" sldId="298"/>
        </pc:sldMkLst>
        <pc:spChg chg="add mod">
          <ac:chgData name="Nino Philip Ramones" userId="1068934f-e3b4-4e88-ba23-4cb57230c594" providerId="ADAL" clId="{4B2DD62C-EFC1-483F-B1CB-FAA67E9DD57F}" dt="2023-04-26T05:06:24.600" v="11592" actId="20577"/>
          <ac:spMkLst>
            <pc:docMk/>
            <pc:sldMk cId="640533113" sldId="298"/>
            <ac:spMk id="4" creationId="{2E9F7546-4528-E9AE-8AA7-A5D441E27CA1}"/>
          </ac:spMkLst>
        </pc:spChg>
        <pc:spChg chg="mod">
          <ac:chgData name="Nino Philip Ramones" userId="1068934f-e3b4-4e88-ba23-4cb57230c594" providerId="ADAL" clId="{4B2DD62C-EFC1-483F-B1CB-FAA67E9DD57F}" dt="2023-04-26T04:48:47.349" v="10793" actId="20577"/>
          <ac:spMkLst>
            <pc:docMk/>
            <pc:sldMk cId="640533113" sldId="298"/>
            <ac:spMk id="5" creationId="{45567646-CEBA-E0B1-CEB9-3A4D013C08D0}"/>
          </ac:spMkLst>
        </pc:spChg>
        <pc:spChg chg="del mod topLvl">
          <ac:chgData name="Nino Philip Ramones" userId="1068934f-e3b4-4e88-ba23-4cb57230c594" providerId="ADAL" clId="{4B2DD62C-EFC1-483F-B1CB-FAA67E9DD57F}" dt="2023-04-26T04:49:16.410" v="10802" actId="478"/>
          <ac:spMkLst>
            <pc:docMk/>
            <pc:sldMk cId="640533113" sldId="298"/>
            <ac:spMk id="6" creationId="{1C139C71-43D8-DA15-F46A-8598CDF1F78A}"/>
          </ac:spMkLst>
        </pc:spChg>
        <pc:spChg chg="del mod topLvl">
          <ac:chgData name="Nino Philip Ramones" userId="1068934f-e3b4-4e88-ba23-4cb57230c594" providerId="ADAL" clId="{4B2DD62C-EFC1-483F-B1CB-FAA67E9DD57F}" dt="2023-04-26T04:49:00.990" v="10795" actId="478"/>
          <ac:spMkLst>
            <pc:docMk/>
            <pc:sldMk cId="640533113" sldId="298"/>
            <ac:spMk id="7" creationId="{A7BED872-A387-6F58-8AAE-5B396C0E5BAE}"/>
          </ac:spMkLst>
        </pc:spChg>
        <pc:spChg chg="add mod">
          <ac:chgData name="Nino Philip Ramones" userId="1068934f-e3b4-4e88-ba23-4cb57230c594" providerId="ADAL" clId="{4B2DD62C-EFC1-483F-B1CB-FAA67E9DD57F}" dt="2023-04-26T05:06:16.269" v="11583" actId="2711"/>
          <ac:spMkLst>
            <pc:docMk/>
            <pc:sldMk cId="640533113" sldId="298"/>
            <ac:spMk id="9" creationId="{975C57E1-5C3E-828F-DF3F-3F1FFBE17C0D}"/>
          </ac:spMkLst>
        </pc:spChg>
        <pc:spChg chg="mod">
          <ac:chgData name="Nino Philip Ramones" userId="1068934f-e3b4-4e88-ba23-4cb57230c594" providerId="ADAL" clId="{4B2DD62C-EFC1-483F-B1CB-FAA67E9DD57F}" dt="2023-04-26T05:38:27.426" v="13847"/>
          <ac:spMkLst>
            <pc:docMk/>
            <pc:sldMk cId="640533113" sldId="298"/>
            <ac:spMk id="12" creationId="{2BF58D53-12CF-24F3-2C1B-28EA1B7FF40B}"/>
          </ac:spMkLst>
        </pc:spChg>
        <pc:spChg chg="mod">
          <ac:chgData name="Nino Philip Ramones" userId="1068934f-e3b4-4e88-ba23-4cb57230c594" providerId="ADAL" clId="{4B2DD62C-EFC1-483F-B1CB-FAA67E9DD57F}" dt="2023-04-26T05:38:27.426" v="13847"/>
          <ac:spMkLst>
            <pc:docMk/>
            <pc:sldMk cId="640533113" sldId="298"/>
            <ac:spMk id="13" creationId="{1228EB10-06DC-72FB-D72D-DC01AD938705}"/>
          </ac:spMkLst>
        </pc:spChg>
        <pc:grpChg chg="del">
          <ac:chgData name="Nino Philip Ramones" userId="1068934f-e3b4-4e88-ba23-4cb57230c594" providerId="ADAL" clId="{4B2DD62C-EFC1-483F-B1CB-FAA67E9DD57F}" dt="2023-04-26T04:48:54.409" v="10794" actId="165"/>
          <ac:grpSpMkLst>
            <pc:docMk/>
            <pc:sldMk cId="640533113" sldId="298"/>
            <ac:grpSpMk id="8" creationId="{016848EA-30C2-590E-8E4C-26CC214E7DEF}"/>
          </ac:grpSpMkLst>
        </pc:grpChg>
        <pc:grpChg chg="add mod">
          <ac:chgData name="Nino Philip Ramones" userId="1068934f-e3b4-4e88-ba23-4cb57230c594" providerId="ADAL" clId="{4B2DD62C-EFC1-483F-B1CB-FAA67E9DD57F}" dt="2023-04-26T05:38:27.426" v="13847"/>
          <ac:grpSpMkLst>
            <pc:docMk/>
            <pc:sldMk cId="640533113" sldId="298"/>
            <ac:grpSpMk id="10" creationId="{D5A9A1D5-6F57-CDDF-89B4-BFC55CFF6B52}"/>
          </ac:grpSpMkLst>
        </pc:grpChg>
        <pc:grpChg chg="del">
          <ac:chgData name="Nino Philip Ramones" userId="1068934f-e3b4-4e88-ba23-4cb57230c594" providerId="ADAL" clId="{4B2DD62C-EFC1-483F-B1CB-FAA67E9DD57F}" dt="2023-04-26T05:38:27.023" v="13846" actId="478"/>
          <ac:grpSpMkLst>
            <pc:docMk/>
            <pc:sldMk cId="640533113" sldId="298"/>
            <ac:grpSpMk id="23" creationId="{549B3123-B396-A250-DC98-E1EC3957F1F1}"/>
          </ac:grpSpMkLst>
        </pc:grpChg>
        <pc:picChg chg="add mod">
          <ac:chgData name="Nino Philip Ramones" userId="1068934f-e3b4-4e88-ba23-4cb57230c594" providerId="ADAL" clId="{4B2DD62C-EFC1-483F-B1CB-FAA67E9DD57F}" dt="2023-04-26T05:01:19.268" v="11569" actId="12788"/>
          <ac:picMkLst>
            <pc:docMk/>
            <pc:sldMk cId="640533113" sldId="298"/>
            <ac:picMk id="3" creationId="{B06B823E-997B-6601-D5B2-8DDC959ABE00}"/>
          </ac:picMkLst>
        </pc:picChg>
        <pc:picChg chg="del">
          <ac:chgData name="Nino Philip Ramones" userId="1068934f-e3b4-4e88-ba23-4cb57230c594" providerId="ADAL" clId="{4B2DD62C-EFC1-483F-B1CB-FAA67E9DD57F}" dt="2023-04-26T04:49:11.112" v="10801" actId="478"/>
          <ac:picMkLst>
            <pc:docMk/>
            <pc:sldMk cId="640533113" sldId="298"/>
            <ac:picMk id="1026" creationId="{13AB6467-3D09-41EE-55D4-C2F122EBF408}"/>
          </ac:picMkLst>
        </pc:picChg>
        <pc:picChg chg="del">
          <ac:chgData name="Nino Philip Ramones" userId="1068934f-e3b4-4e88-ba23-4cb57230c594" providerId="ADAL" clId="{4B2DD62C-EFC1-483F-B1CB-FAA67E9DD57F}" dt="2023-04-26T04:49:11.112" v="10801" actId="478"/>
          <ac:picMkLst>
            <pc:docMk/>
            <pc:sldMk cId="640533113" sldId="298"/>
            <ac:picMk id="1028" creationId="{FFC43D14-6F9A-6420-BBEF-D87E0041EAF1}"/>
          </ac:picMkLst>
        </pc:picChg>
        <pc:cxnChg chg="mod">
          <ac:chgData name="Nino Philip Ramones" userId="1068934f-e3b4-4e88-ba23-4cb57230c594" providerId="ADAL" clId="{4B2DD62C-EFC1-483F-B1CB-FAA67E9DD57F}" dt="2023-04-26T05:38:27.426" v="13847"/>
          <ac:cxnSpMkLst>
            <pc:docMk/>
            <pc:sldMk cId="640533113" sldId="298"/>
            <ac:cxnSpMk id="11" creationId="{2CDF3FB2-DCAE-3C1A-CEC7-12A5FB84DBB1}"/>
          </ac:cxnSpMkLst>
        </pc:cxnChg>
      </pc:sldChg>
      <pc:sldChg chg="new del">
        <pc:chgData name="Nino Philip Ramones" userId="1068934f-e3b4-4e88-ba23-4cb57230c594" providerId="ADAL" clId="{4B2DD62C-EFC1-483F-B1CB-FAA67E9DD57F}" dt="2023-04-26T04:48:36.542" v="10768" actId="680"/>
        <pc:sldMkLst>
          <pc:docMk/>
          <pc:sldMk cId="894616684" sldId="298"/>
        </pc:sldMkLst>
      </pc:sldChg>
      <pc:sldChg chg="del">
        <pc:chgData name="Nino Philip Ramones" userId="1068934f-e3b4-4e88-ba23-4cb57230c594" providerId="ADAL" clId="{4B2DD62C-EFC1-483F-B1CB-FAA67E9DD57F}" dt="2023-04-21T11:30:46.961" v="1257" actId="47"/>
        <pc:sldMkLst>
          <pc:docMk/>
          <pc:sldMk cId="3617745255" sldId="298"/>
        </pc:sldMkLst>
      </pc:sldChg>
      <pc:sldChg chg="addSp delSp modSp add mod">
        <pc:chgData name="Nino Philip Ramones" userId="1068934f-e3b4-4e88-ba23-4cb57230c594" providerId="ADAL" clId="{4B2DD62C-EFC1-483F-B1CB-FAA67E9DD57F}" dt="2023-04-26T05:38:32.702" v="13849"/>
        <pc:sldMkLst>
          <pc:docMk/>
          <pc:sldMk cId="2925294506" sldId="299"/>
        </pc:sldMkLst>
        <pc:spChg chg="mod">
          <ac:chgData name="Nino Philip Ramones" userId="1068934f-e3b4-4e88-ba23-4cb57230c594" providerId="ADAL" clId="{4B2DD62C-EFC1-483F-B1CB-FAA67E9DD57F}" dt="2023-04-26T05:16:04.771" v="12734" actId="20577"/>
          <ac:spMkLst>
            <pc:docMk/>
            <pc:sldMk cId="2925294506" sldId="299"/>
            <ac:spMk id="4" creationId="{2E9F7546-4528-E9AE-8AA7-A5D441E27CA1}"/>
          </ac:spMkLst>
        </pc:spChg>
        <pc:spChg chg="mod">
          <ac:chgData name="Nino Philip Ramones" userId="1068934f-e3b4-4e88-ba23-4cb57230c594" providerId="ADAL" clId="{4B2DD62C-EFC1-483F-B1CB-FAA67E9DD57F}" dt="2023-04-26T05:08:47.329" v="11850" actId="20577"/>
          <ac:spMkLst>
            <pc:docMk/>
            <pc:sldMk cId="2925294506" sldId="299"/>
            <ac:spMk id="5" creationId="{45567646-CEBA-E0B1-CEB9-3A4D013C08D0}"/>
          </ac:spMkLst>
        </pc:spChg>
        <pc:spChg chg="mod">
          <ac:chgData name="Nino Philip Ramones" userId="1068934f-e3b4-4e88-ba23-4cb57230c594" providerId="ADAL" clId="{4B2DD62C-EFC1-483F-B1CB-FAA67E9DD57F}" dt="2023-04-26T05:11:07.324" v="12180" actId="2711"/>
          <ac:spMkLst>
            <pc:docMk/>
            <pc:sldMk cId="2925294506" sldId="299"/>
            <ac:spMk id="9" creationId="{975C57E1-5C3E-828F-DF3F-3F1FFBE17C0D}"/>
          </ac:spMkLst>
        </pc:spChg>
        <pc:spChg chg="mod">
          <ac:chgData name="Nino Philip Ramones" userId="1068934f-e3b4-4e88-ba23-4cb57230c594" providerId="ADAL" clId="{4B2DD62C-EFC1-483F-B1CB-FAA67E9DD57F}" dt="2023-04-26T05:38:32.702" v="13849"/>
          <ac:spMkLst>
            <pc:docMk/>
            <pc:sldMk cId="2925294506" sldId="299"/>
            <ac:spMk id="10" creationId="{3FE871B0-4738-D553-8157-752BC01D4C5A}"/>
          </ac:spMkLst>
        </pc:spChg>
        <pc:spChg chg="mod">
          <ac:chgData name="Nino Philip Ramones" userId="1068934f-e3b4-4e88-ba23-4cb57230c594" providerId="ADAL" clId="{4B2DD62C-EFC1-483F-B1CB-FAA67E9DD57F}" dt="2023-04-26T05:38:32.702" v="13849"/>
          <ac:spMkLst>
            <pc:docMk/>
            <pc:sldMk cId="2925294506" sldId="299"/>
            <ac:spMk id="11" creationId="{BB3878BA-B464-C515-A159-FA178D11A918}"/>
          </ac:spMkLst>
        </pc:spChg>
        <pc:grpChg chg="add mod">
          <ac:chgData name="Nino Philip Ramones" userId="1068934f-e3b4-4e88-ba23-4cb57230c594" providerId="ADAL" clId="{4B2DD62C-EFC1-483F-B1CB-FAA67E9DD57F}" dt="2023-04-26T05:38:32.702" v="13849"/>
          <ac:grpSpMkLst>
            <pc:docMk/>
            <pc:sldMk cId="2925294506" sldId="299"/>
            <ac:grpSpMk id="7" creationId="{3974A265-C9F8-4135-1FA3-150C37A94EB4}"/>
          </ac:grpSpMkLst>
        </pc:grpChg>
        <pc:grpChg chg="del">
          <ac:chgData name="Nino Philip Ramones" userId="1068934f-e3b4-4e88-ba23-4cb57230c594" providerId="ADAL" clId="{4B2DD62C-EFC1-483F-B1CB-FAA67E9DD57F}" dt="2023-04-26T05:38:32.017" v="13848" actId="478"/>
          <ac:grpSpMkLst>
            <pc:docMk/>
            <pc:sldMk cId="2925294506" sldId="299"/>
            <ac:grpSpMk id="23" creationId="{549B3123-B396-A250-DC98-E1EC3957F1F1}"/>
          </ac:grpSpMkLst>
        </pc:grpChg>
        <pc:picChg chg="add mod">
          <ac:chgData name="Nino Philip Ramones" userId="1068934f-e3b4-4e88-ba23-4cb57230c594" providerId="ADAL" clId="{4B2DD62C-EFC1-483F-B1CB-FAA67E9DD57F}" dt="2023-04-26T05:07:09.245" v="11599" actId="1076"/>
          <ac:picMkLst>
            <pc:docMk/>
            <pc:sldMk cId="2925294506" sldId="299"/>
            <ac:picMk id="6" creationId="{A578E83E-5CAE-86C7-C076-A249AF8B713C}"/>
          </ac:picMkLst>
        </pc:picChg>
        <pc:cxnChg chg="mod">
          <ac:chgData name="Nino Philip Ramones" userId="1068934f-e3b4-4e88-ba23-4cb57230c594" providerId="ADAL" clId="{4B2DD62C-EFC1-483F-B1CB-FAA67E9DD57F}" dt="2023-04-26T05:38:32.702" v="13849"/>
          <ac:cxnSpMkLst>
            <pc:docMk/>
            <pc:sldMk cId="2925294506" sldId="299"/>
            <ac:cxnSpMk id="8" creationId="{CDDC0FC1-6C1B-DD39-7E21-00D4EEB69D97}"/>
          </ac:cxnSpMkLst>
        </pc:cxnChg>
      </pc:sldChg>
      <pc:sldChg chg="del">
        <pc:chgData name="Nino Philip Ramones" userId="1068934f-e3b4-4e88-ba23-4cb57230c594" providerId="ADAL" clId="{4B2DD62C-EFC1-483F-B1CB-FAA67E9DD57F}" dt="2023-04-21T11:30:46.961" v="1257" actId="47"/>
        <pc:sldMkLst>
          <pc:docMk/>
          <pc:sldMk cId="3399729785" sldId="299"/>
        </pc:sldMkLst>
      </pc:sldChg>
      <pc:sldChg chg="addSp delSp modSp add mod">
        <pc:chgData name="Nino Philip Ramones" userId="1068934f-e3b4-4e88-ba23-4cb57230c594" providerId="ADAL" clId="{4B2DD62C-EFC1-483F-B1CB-FAA67E9DD57F}" dt="2023-04-26T05:38:40.231" v="13852"/>
        <pc:sldMkLst>
          <pc:docMk/>
          <pc:sldMk cId="3960663401" sldId="300"/>
        </pc:sldMkLst>
        <pc:spChg chg="mod">
          <ac:chgData name="Nino Philip Ramones" userId="1068934f-e3b4-4e88-ba23-4cb57230c594" providerId="ADAL" clId="{4B2DD62C-EFC1-483F-B1CB-FAA67E9DD57F}" dt="2023-04-26T05:16:09.103" v="12736" actId="20577"/>
          <ac:spMkLst>
            <pc:docMk/>
            <pc:sldMk cId="3960663401" sldId="300"/>
            <ac:spMk id="4" creationId="{2E9F7546-4528-E9AE-8AA7-A5D441E27CA1}"/>
          </ac:spMkLst>
        </pc:spChg>
        <pc:spChg chg="mod">
          <ac:chgData name="Nino Philip Ramones" userId="1068934f-e3b4-4e88-ba23-4cb57230c594" providerId="ADAL" clId="{4B2DD62C-EFC1-483F-B1CB-FAA67E9DD57F}" dt="2023-04-26T05:11:49.253" v="12190" actId="20577"/>
          <ac:spMkLst>
            <pc:docMk/>
            <pc:sldMk cId="3960663401" sldId="300"/>
            <ac:spMk id="5" creationId="{45567646-CEBA-E0B1-CEB9-3A4D013C08D0}"/>
          </ac:spMkLst>
        </pc:spChg>
        <pc:spChg chg="mod">
          <ac:chgData name="Nino Philip Ramones" userId="1068934f-e3b4-4e88-ba23-4cb57230c594" providerId="ADAL" clId="{4B2DD62C-EFC1-483F-B1CB-FAA67E9DD57F}" dt="2023-04-26T05:16:25.517" v="12737" actId="1035"/>
          <ac:spMkLst>
            <pc:docMk/>
            <pc:sldMk cId="3960663401" sldId="300"/>
            <ac:spMk id="9" creationId="{975C57E1-5C3E-828F-DF3F-3F1FFBE17C0D}"/>
          </ac:spMkLst>
        </pc:spChg>
        <pc:spChg chg="mod">
          <ac:chgData name="Nino Philip Ramones" userId="1068934f-e3b4-4e88-ba23-4cb57230c594" providerId="ADAL" clId="{4B2DD62C-EFC1-483F-B1CB-FAA67E9DD57F}" dt="2023-04-26T05:38:40.231" v="13852"/>
          <ac:spMkLst>
            <pc:docMk/>
            <pc:sldMk cId="3960663401" sldId="300"/>
            <ac:spMk id="11" creationId="{576EEB2F-CB19-E7BC-14AD-5B8F32930F3D}"/>
          </ac:spMkLst>
        </pc:spChg>
        <pc:spChg chg="mod">
          <ac:chgData name="Nino Philip Ramones" userId="1068934f-e3b4-4e88-ba23-4cb57230c594" providerId="ADAL" clId="{4B2DD62C-EFC1-483F-B1CB-FAA67E9DD57F}" dt="2023-04-26T05:38:40.231" v="13852"/>
          <ac:spMkLst>
            <pc:docMk/>
            <pc:sldMk cId="3960663401" sldId="300"/>
            <ac:spMk id="12" creationId="{E0282530-3278-ECD9-E8B1-79650CAFA0E9}"/>
          </ac:spMkLst>
        </pc:spChg>
        <pc:spChg chg="mod">
          <ac:chgData name="Nino Philip Ramones" userId="1068934f-e3b4-4e88-ba23-4cb57230c594" providerId="ADAL" clId="{4B2DD62C-EFC1-483F-B1CB-FAA67E9DD57F}" dt="2023-04-26T05:38:37.195" v="13850" actId="6549"/>
          <ac:spMkLst>
            <pc:docMk/>
            <pc:sldMk cId="3960663401" sldId="300"/>
            <ac:spMk id="25" creationId="{9E7AB0F3-07E1-D71F-696D-F1D11D0D61CE}"/>
          </ac:spMkLst>
        </pc:spChg>
        <pc:grpChg chg="add mod">
          <ac:chgData name="Nino Philip Ramones" userId="1068934f-e3b4-4e88-ba23-4cb57230c594" providerId="ADAL" clId="{4B2DD62C-EFC1-483F-B1CB-FAA67E9DD57F}" dt="2023-04-26T05:38:40.231" v="13852"/>
          <ac:grpSpMkLst>
            <pc:docMk/>
            <pc:sldMk cId="3960663401" sldId="300"/>
            <ac:grpSpMk id="8" creationId="{BB3E1622-1EA0-0E98-24F1-7B67ED9ADDEB}"/>
          </ac:grpSpMkLst>
        </pc:grpChg>
        <pc:grpChg chg="del">
          <ac:chgData name="Nino Philip Ramones" userId="1068934f-e3b4-4e88-ba23-4cb57230c594" providerId="ADAL" clId="{4B2DD62C-EFC1-483F-B1CB-FAA67E9DD57F}" dt="2023-04-26T05:38:39.849" v="13851" actId="478"/>
          <ac:grpSpMkLst>
            <pc:docMk/>
            <pc:sldMk cId="3960663401" sldId="300"/>
            <ac:grpSpMk id="23" creationId="{549B3123-B396-A250-DC98-E1EC3957F1F1}"/>
          </ac:grpSpMkLst>
        </pc:grpChg>
        <pc:picChg chg="del">
          <ac:chgData name="Nino Philip Ramones" userId="1068934f-e3b4-4e88-ba23-4cb57230c594" providerId="ADAL" clId="{4B2DD62C-EFC1-483F-B1CB-FAA67E9DD57F}" dt="2023-04-26T05:12:07.221" v="12194" actId="478"/>
          <ac:picMkLst>
            <pc:docMk/>
            <pc:sldMk cId="3960663401" sldId="300"/>
            <ac:picMk id="6" creationId="{A578E83E-5CAE-86C7-C076-A249AF8B713C}"/>
          </ac:picMkLst>
        </pc:picChg>
        <pc:picChg chg="add mod">
          <ac:chgData name="Nino Philip Ramones" userId="1068934f-e3b4-4e88-ba23-4cb57230c594" providerId="ADAL" clId="{4B2DD62C-EFC1-483F-B1CB-FAA67E9DD57F}" dt="2023-04-26T05:15:51.409" v="12731" actId="1036"/>
          <ac:picMkLst>
            <pc:docMk/>
            <pc:sldMk cId="3960663401" sldId="300"/>
            <ac:picMk id="7" creationId="{E5F7042C-07B1-33CC-4966-C4BA4804A042}"/>
          </ac:picMkLst>
        </pc:picChg>
        <pc:cxnChg chg="mod">
          <ac:chgData name="Nino Philip Ramones" userId="1068934f-e3b4-4e88-ba23-4cb57230c594" providerId="ADAL" clId="{4B2DD62C-EFC1-483F-B1CB-FAA67E9DD57F}" dt="2023-04-26T05:38:40.231" v="13852"/>
          <ac:cxnSpMkLst>
            <pc:docMk/>
            <pc:sldMk cId="3960663401" sldId="300"/>
            <ac:cxnSpMk id="10" creationId="{41FAECA0-C485-4D5D-BAD8-3DFBEC7CFE9F}"/>
          </ac:cxnSpMkLst>
        </pc:cxnChg>
      </pc:sldChg>
      <pc:sldChg chg="addSp delSp modSp add mod">
        <pc:chgData name="Nino Philip Ramones" userId="1068934f-e3b4-4e88-ba23-4cb57230c594" providerId="ADAL" clId="{4B2DD62C-EFC1-483F-B1CB-FAA67E9DD57F}" dt="2023-04-26T05:38:44.519" v="13854"/>
        <pc:sldMkLst>
          <pc:docMk/>
          <pc:sldMk cId="1430614379" sldId="301"/>
        </pc:sldMkLst>
        <pc:spChg chg="mod">
          <ac:chgData name="Nino Philip Ramones" userId="1068934f-e3b4-4e88-ba23-4cb57230c594" providerId="ADAL" clId="{4B2DD62C-EFC1-483F-B1CB-FAA67E9DD57F}" dt="2023-04-26T05:20:33.759" v="12883" actId="20577"/>
          <ac:spMkLst>
            <pc:docMk/>
            <pc:sldMk cId="1430614379" sldId="301"/>
            <ac:spMk id="4" creationId="{2E9F7546-4528-E9AE-8AA7-A5D441E27CA1}"/>
          </ac:spMkLst>
        </pc:spChg>
        <pc:spChg chg="mod">
          <ac:chgData name="Nino Philip Ramones" userId="1068934f-e3b4-4e88-ba23-4cb57230c594" providerId="ADAL" clId="{4B2DD62C-EFC1-483F-B1CB-FAA67E9DD57F}" dt="2023-04-26T05:17:41.210" v="12759" actId="20577"/>
          <ac:spMkLst>
            <pc:docMk/>
            <pc:sldMk cId="1430614379" sldId="301"/>
            <ac:spMk id="5" creationId="{45567646-CEBA-E0B1-CEB9-3A4D013C08D0}"/>
          </ac:spMkLst>
        </pc:spChg>
        <pc:spChg chg="del">
          <ac:chgData name="Nino Philip Ramones" userId="1068934f-e3b4-4e88-ba23-4cb57230c594" providerId="ADAL" clId="{4B2DD62C-EFC1-483F-B1CB-FAA67E9DD57F}" dt="2023-04-26T05:19:28.250" v="12782" actId="21"/>
          <ac:spMkLst>
            <pc:docMk/>
            <pc:sldMk cId="1430614379" sldId="301"/>
            <ac:spMk id="9" creationId="{975C57E1-5C3E-828F-DF3F-3F1FFBE17C0D}"/>
          </ac:spMkLst>
        </pc:spChg>
        <pc:spChg chg="mod">
          <ac:chgData name="Nino Philip Ramones" userId="1068934f-e3b4-4e88-ba23-4cb57230c594" providerId="ADAL" clId="{4B2DD62C-EFC1-483F-B1CB-FAA67E9DD57F}" dt="2023-04-26T05:38:44.519" v="13854"/>
          <ac:spMkLst>
            <pc:docMk/>
            <pc:sldMk cId="1430614379" sldId="301"/>
            <ac:spMk id="14" creationId="{DE95A99C-BE4D-7973-3CA3-FA83F5BA6D37}"/>
          </ac:spMkLst>
        </pc:spChg>
        <pc:spChg chg="mod">
          <ac:chgData name="Nino Philip Ramones" userId="1068934f-e3b4-4e88-ba23-4cb57230c594" providerId="ADAL" clId="{4B2DD62C-EFC1-483F-B1CB-FAA67E9DD57F}" dt="2023-04-26T05:38:44.519" v="13854"/>
          <ac:spMkLst>
            <pc:docMk/>
            <pc:sldMk cId="1430614379" sldId="301"/>
            <ac:spMk id="15" creationId="{CB063085-C7F0-4FA9-85C1-8E5782A38968}"/>
          </ac:spMkLst>
        </pc:spChg>
        <pc:grpChg chg="add mod">
          <ac:chgData name="Nino Philip Ramones" userId="1068934f-e3b4-4e88-ba23-4cb57230c594" providerId="ADAL" clId="{4B2DD62C-EFC1-483F-B1CB-FAA67E9DD57F}" dt="2023-04-26T05:26:50.252" v="13556" actId="1036"/>
          <ac:grpSpMkLst>
            <pc:docMk/>
            <pc:sldMk cId="1430614379" sldId="301"/>
            <ac:grpSpMk id="11" creationId="{D88F6BC7-1B75-E35F-5ED3-56244A720E98}"/>
          </ac:grpSpMkLst>
        </pc:grpChg>
        <pc:grpChg chg="add mod">
          <ac:chgData name="Nino Philip Ramones" userId="1068934f-e3b4-4e88-ba23-4cb57230c594" providerId="ADAL" clId="{4B2DD62C-EFC1-483F-B1CB-FAA67E9DD57F}" dt="2023-04-26T05:38:44.519" v="13854"/>
          <ac:grpSpMkLst>
            <pc:docMk/>
            <pc:sldMk cId="1430614379" sldId="301"/>
            <ac:grpSpMk id="12" creationId="{8214AB44-C851-C9E4-FF34-5314B2FAF5CD}"/>
          </ac:grpSpMkLst>
        </pc:grpChg>
        <pc:grpChg chg="del">
          <ac:chgData name="Nino Philip Ramones" userId="1068934f-e3b4-4e88-ba23-4cb57230c594" providerId="ADAL" clId="{4B2DD62C-EFC1-483F-B1CB-FAA67E9DD57F}" dt="2023-04-26T05:38:43.972" v="13853" actId="478"/>
          <ac:grpSpMkLst>
            <pc:docMk/>
            <pc:sldMk cId="1430614379" sldId="301"/>
            <ac:grpSpMk id="23" creationId="{549B3123-B396-A250-DC98-E1EC3957F1F1}"/>
          </ac:grpSpMkLst>
        </pc:grpChg>
        <pc:picChg chg="del">
          <ac:chgData name="Nino Philip Ramones" userId="1068934f-e3b4-4e88-ba23-4cb57230c594" providerId="ADAL" clId="{4B2DD62C-EFC1-483F-B1CB-FAA67E9DD57F}" dt="2023-04-26T05:17:43.825" v="12761" actId="478"/>
          <ac:picMkLst>
            <pc:docMk/>
            <pc:sldMk cId="1430614379" sldId="301"/>
            <ac:picMk id="3" creationId="{B06B823E-997B-6601-D5B2-8DDC959ABE00}"/>
          </ac:picMkLst>
        </pc:picChg>
        <pc:picChg chg="add mod">
          <ac:chgData name="Nino Philip Ramones" userId="1068934f-e3b4-4e88-ba23-4cb57230c594" providerId="ADAL" clId="{4B2DD62C-EFC1-483F-B1CB-FAA67E9DD57F}" dt="2023-04-26T05:18:22.562" v="12774" actId="164"/>
          <ac:picMkLst>
            <pc:docMk/>
            <pc:sldMk cId="1430614379" sldId="301"/>
            <ac:picMk id="6" creationId="{D12938C2-03A9-8FBC-7938-553D155E3983}"/>
          </ac:picMkLst>
        </pc:picChg>
        <pc:picChg chg="del">
          <ac:chgData name="Nino Philip Ramones" userId="1068934f-e3b4-4e88-ba23-4cb57230c594" providerId="ADAL" clId="{4B2DD62C-EFC1-483F-B1CB-FAA67E9DD57F}" dt="2023-04-26T05:17:43.035" v="12760" actId="478"/>
          <ac:picMkLst>
            <pc:docMk/>
            <pc:sldMk cId="1430614379" sldId="301"/>
            <ac:picMk id="7" creationId="{E5F7042C-07B1-33CC-4966-C4BA4804A042}"/>
          </ac:picMkLst>
        </pc:picChg>
        <pc:picChg chg="add mod">
          <ac:chgData name="Nino Philip Ramones" userId="1068934f-e3b4-4e88-ba23-4cb57230c594" providerId="ADAL" clId="{4B2DD62C-EFC1-483F-B1CB-FAA67E9DD57F}" dt="2023-04-26T05:18:22.562" v="12774" actId="164"/>
          <ac:picMkLst>
            <pc:docMk/>
            <pc:sldMk cId="1430614379" sldId="301"/>
            <ac:picMk id="10" creationId="{910BCE4C-C969-A6AD-C540-DDAA554EEE0C}"/>
          </ac:picMkLst>
        </pc:picChg>
        <pc:cxnChg chg="mod">
          <ac:chgData name="Nino Philip Ramones" userId="1068934f-e3b4-4e88-ba23-4cb57230c594" providerId="ADAL" clId="{4B2DD62C-EFC1-483F-B1CB-FAA67E9DD57F}" dt="2023-04-26T05:38:44.519" v="13854"/>
          <ac:cxnSpMkLst>
            <pc:docMk/>
            <pc:sldMk cId="1430614379" sldId="301"/>
            <ac:cxnSpMk id="13" creationId="{69612B1C-C070-5E43-819B-5EEFDD2F7480}"/>
          </ac:cxnSpMkLst>
        </pc:cxnChg>
      </pc:sldChg>
      <pc:sldChg chg="addSp delSp modSp add mod">
        <pc:chgData name="Nino Philip Ramones" userId="1068934f-e3b4-4e88-ba23-4cb57230c594" providerId="ADAL" clId="{4B2DD62C-EFC1-483F-B1CB-FAA67E9DD57F}" dt="2023-04-26T05:38:50.076" v="13856"/>
        <pc:sldMkLst>
          <pc:docMk/>
          <pc:sldMk cId="4053801358" sldId="302"/>
        </pc:sldMkLst>
        <pc:spChg chg="add mod">
          <ac:chgData name="Nino Philip Ramones" userId="1068934f-e3b4-4e88-ba23-4cb57230c594" providerId="ADAL" clId="{4B2DD62C-EFC1-483F-B1CB-FAA67E9DD57F}" dt="2023-04-26T05:26:42.215" v="13555" actId="1036"/>
          <ac:spMkLst>
            <pc:docMk/>
            <pc:sldMk cId="4053801358" sldId="302"/>
            <ac:spMk id="2" creationId="{C9BF86A4-328C-3277-0160-8FC96BF542F3}"/>
          </ac:spMkLst>
        </pc:spChg>
        <pc:spChg chg="del">
          <ac:chgData name="Nino Philip Ramones" userId="1068934f-e3b4-4e88-ba23-4cb57230c594" providerId="ADAL" clId="{4B2DD62C-EFC1-483F-B1CB-FAA67E9DD57F}" dt="2023-04-26T05:19:43.088" v="12786" actId="478"/>
          <ac:spMkLst>
            <pc:docMk/>
            <pc:sldMk cId="4053801358" sldId="302"/>
            <ac:spMk id="4" creationId="{2E9F7546-4528-E9AE-8AA7-A5D441E27CA1}"/>
          </ac:spMkLst>
        </pc:spChg>
        <pc:spChg chg="mod">
          <ac:chgData name="Nino Philip Ramones" userId="1068934f-e3b4-4e88-ba23-4cb57230c594" providerId="ADAL" clId="{4B2DD62C-EFC1-483F-B1CB-FAA67E9DD57F}" dt="2023-04-26T05:38:50.076" v="13856"/>
          <ac:spMkLst>
            <pc:docMk/>
            <pc:sldMk cId="4053801358" sldId="302"/>
            <ac:spMk id="8" creationId="{2484593D-4B7E-1328-A5DE-1E7F23B09D87}"/>
          </ac:spMkLst>
        </pc:spChg>
        <pc:spChg chg="mod">
          <ac:chgData name="Nino Philip Ramones" userId="1068934f-e3b4-4e88-ba23-4cb57230c594" providerId="ADAL" clId="{4B2DD62C-EFC1-483F-B1CB-FAA67E9DD57F}" dt="2023-04-26T05:38:50.076" v="13856"/>
          <ac:spMkLst>
            <pc:docMk/>
            <pc:sldMk cId="4053801358" sldId="302"/>
            <ac:spMk id="9" creationId="{C94ACD2B-DB09-891D-7CCE-22BBBA85CF53}"/>
          </ac:spMkLst>
        </pc:spChg>
        <pc:grpChg chg="add mod">
          <ac:chgData name="Nino Philip Ramones" userId="1068934f-e3b4-4e88-ba23-4cb57230c594" providerId="ADAL" clId="{4B2DD62C-EFC1-483F-B1CB-FAA67E9DD57F}" dt="2023-04-26T05:38:50.076" v="13856"/>
          <ac:grpSpMkLst>
            <pc:docMk/>
            <pc:sldMk cId="4053801358" sldId="302"/>
            <ac:grpSpMk id="3" creationId="{694AD864-A4EA-B080-B3D8-1738FA5E557F}"/>
          </ac:grpSpMkLst>
        </pc:grpChg>
        <pc:grpChg chg="del">
          <ac:chgData name="Nino Philip Ramones" userId="1068934f-e3b4-4e88-ba23-4cb57230c594" providerId="ADAL" clId="{4B2DD62C-EFC1-483F-B1CB-FAA67E9DD57F}" dt="2023-04-26T05:19:40.406" v="12785" actId="478"/>
          <ac:grpSpMkLst>
            <pc:docMk/>
            <pc:sldMk cId="4053801358" sldId="302"/>
            <ac:grpSpMk id="11" creationId="{D88F6BC7-1B75-E35F-5ED3-56244A720E98}"/>
          </ac:grpSpMkLst>
        </pc:grpChg>
        <pc:grpChg chg="del">
          <ac:chgData name="Nino Philip Ramones" userId="1068934f-e3b4-4e88-ba23-4cb57230c594" providerId="ADAL" clId="{4B2DD62C-EFC1-483F-B1CB-FAA67E9DD57F}" dt="2023-04-26T05:38:49.454" v="13855" actId="478"/>
          <ac:grpSpMkLst>
            <pc:docMk/>
            <pc:sldMk cId="4053801358" sldId="302"/>
            <ac:grpSpMk id="23" creationId="{549B3123-B396-A250-DC98-E1EC3957F1F1}"/>
          </ac:grpSpMkLst>
        </pc:grpChg>
        <pc:cxnChg chg="mod">
          <ac:chgData name="Nino Philip Ramones" userId="1068934f-e3b4-4e88-ba23-4cb57230c594" providerId="ADAL" clId="{4B2DD62C-EFC1-483F-B1CB-FAA67E9DD57F}" dt="2023-04-26T05:38:50.076" v="13856"/>
          <ac:cxnSpMkLst>
            <pc:docMk/>
            <pc:sldMk cId="4053801358" sldId="302"/>
            <ac:cxnSpMk id="7" creationId="{5209A7D8-2DC4-0C4F-752F-8C3B6D655668}"/>
          </ac:cxnSpMkLst>
        </pc:cxnChg>
      </pc:sldChg>
      <pc:sldChg chg="addSp delSp modSp add mod ord">
        <pc:chgData name="Nino Philip Ramones" userId="1068934f-e3b4-4e88-ba23-4cb57230c594" providerId="ADAL" clId="{4B2DD62C-EFC1-483F-B1CB-FAA67E9DD57F}" dt="2023-04-26T05:38:56.930" v="13858"/>
        <pc:sldMkLst>
          <pc:docMk/>
          <pc:sldMk cId="3735152311" sldId="303"/>
        </pc:sldMkLst>
        <pc:spChg chg="mod">
          <ac:chgData name="Nino Philip Ramones" userId="1068934f-e3b4-4e88-ba23-4cb57230c594" providerId="ADAL" clId="{4B2DD62C-EFC1-483F-B1CB-FAA67E9DD57F}" dt="2023-04-26T05:33:44.307" v="13770" actId="20577"/>
          <ac:spMkLst>
            <pc:docMk/>
            <pc:sldMk cId="3735152311" sldId="303"/>
            <ac:spMk id="4" creationId="{2E9F7546-4528-E9AE-8AA7-A5D441E27CA1}"/>
          </ac:spMkLst>
        </pc:spChg>
        <pc:spChg chg="mod">
          <ac:chgData name="Nino Philip Ramones" userId="1068934f-e3b4-4e88-ba23-4cb57230c594" providerId="ADAL" clId="{4B2DD62C-EFC1-483F-B1CB-FAA67E9DD57F}" dt="2023-04-26T05:30:11.412" v="13650" actId="20577"/>
          <ac:spMkLst>
            <pc:docMk/>
            <pc:sldMk cId="3735152311" sldId="303"/>
            <ac:spMk id="5" creationId="{45567646-CEBA-E0B1-CEB9-3A4D013C08D0}"/>
          </ac:spMkLst>
        </pc:spChg>
        <pc:spChg chg="mod">
          <ac:chgData name="Nino Philip Ramones" userId="1068934f-e3b4-4e88-ba23-4cb57230c594" providerId="ADAL" clId="{4B2DD62C-EFC1-483F-B1CB-FAA67E9DD57F}" dt="2023-04-26T05:32:45.907" v="13729" actId="2711"/>
          <ac:spMkLst>
            <pc:docMk/>
            <pc:sldMk cId="3735152311" sldId="303"/>
            <ac:spMk id="9" creationId="{975C57E1-5C3E-828F-DF3F-3F1FFBE17C0D}"/>
          </ac:spMkLst>
        </pc:spChg>
        <pc:spChg chg="mod">
          <ac:chgData name="Nino Philip Ramones" userId="1068934f-e3b4-4e88-ba23-4cb57230c594" providerId="ADAL" clId="{4B2DD62C-EFC1-483F-B1CB-FAA67E9DD57F}" dt="2023-04-26T05:38:56.930" v="13858"/>
          <ac:spMkLst>
            <pc:docMk/>
            <pc:sldMk cId="3735152311" sldId="303"/>
            <ac:spMk id="11" creationId="{7F3DDC4A-6A7E-6398-99FB-F4AC3E8B9DCC}"/>
          </ac:spMkLst>
        </pc:spChg>
        <pc:spChg chg="mod">
          <ac:chgData name="Nino Philip Ramones" userId="1068934f-e3b4-4e88-ba23-4cb57230c594" providerId="ADAL" clId="{4B2DD62C-EFC1-483F-B1CB-FAA67E9DD57F}" dt="2023-04-26T05:38:56.930" v="13858"/>
          <ac:spMkLst>
            <pc:docMk/>
            <pc:sldMk cId="3735152311" sldId="303"/>
            <ac:spMk id="12" creationId="{8FF5D212-8E17-4BF9-143F-3899C697A0FF}"/>
          </ac:spMkLst>
        </pc:spChg>
        <pc:grpChg chg="add mod">
          <ac:chgData name="Nino Philip Ramones" userId="1068934f-e3b4-4e88-ba23-4cb57230c594" providerId="ADAL" clId="{4B2DD62C-EFC1-483F-B1CB-FAA67E9DD57F}" dt="2023-04-26T05:38:56.930" v="13858"/>
          <ac:grpSpMkLst>
            <pc:docMk/>
            <pc:sldMk cId="3735152311" sldId="303"/>
            <ac:grpSpMk id="8" creationId="{903BFE45-C77E-CD68-0997-5DAC47DB0701}"/>
          </ac:grpSpMkLst>
        </pc:grpChg>
        <pc:grpChg chg="del">
          <ac:chgData name="Nino Philip Ramones" userId="1068934f-e3b4-4e88-ba23-4cb57230c594" providerId="ADAL" clId="{4B2DD62C-EFC1-483F-B1CB-FAA67E9DD57F}" dt="2023-04-26T05:38:56.371" v="13857" actId="478"/>
          <ac:grpSpMkLst>
            <pc:docMk/>
            <pc:sldMk cId="3735152311" sldId="303"/>
            <ac:grpSpMk id="23" creationId="{549B3123-B396-A250-DC98-E1EC3957F1F1}"/>
          </ac:grpSpMkLst>
        </pc:grpChg>
        <pc:picChg chg="del">
          <ac:chgData name="Nino Philip Ramones" userId="1068934f-e3b4-4e88-ba23-4cb57230c594" providerId="ADAL" clId="{4B2DD62C-EFC1-483F-B1CB-FAA67E9DD57F}" dt="2023-04-26T05:29:41.989" v="13607" actId="478"/>
          <ac:picMkLst>
            <pc:docMk/>
            <pc:sldMk cId="3735152311" sldId="303"/>
            <ac:picMk id="3" creationId="{B06B823E-997B-6601-D5B2-8DDC959ABE00}"/>
          </ac:picMkLst>
        </pc:picChg>
        <pc:picChg chg="add mod">
          <ac:chgData name="Nino Philip Ramones" userId="1068934f-e3b4-4e88-ba23-4cb57230c594" providerId="ADAL" clId="{4B2DD62C-EFC1-483F-B1CB-FAA67E9DD57F}" dt="2023-04-26T05:33:03.903" v="13733" actId="12788"/>
          <ac:picMkLst>
            <pc:docMk/>
            <pc:sldMk cId="3735152311" sldId="303"/>
            <ac:picMk id="6" creationId="{F74EF1B4-92F4-720A-A476-9CF59AE4EC71}"/>
          </ac:picMkLst>
        </pc:picChg>
        <pc:picChg chg="del">
          <ac:chgData name="Nino Philip Ramones" userId="1068934f-e3b4-4e88-ba23-4cb57230c594" providerId="ADAL" clId="{4B2DD62C-EFC1-483F-B1CB-FAA67E9DD57F}" dt="2023-04-26T05:29:40.446" v="13606" actId="478"/>
          <ac:picMkLst>
            <pc:docMk/>
            <pc:sldMk cId="3735152311" sldId="303"/>
            <ac:picMk id="7" creationId="{E5F7042C-07B1-33CC-4966-C4BA4804A042}"/>
          </ac:picMkLst>
        </pc:picChg>
        <pc:cxnChg chg="mod">
          <ac:chgData name="Nino Philip Ramones" userId="1068934f-e3b4-4e88-ba23-4cb57230c594" providerId="ADAL" clId="{4B2DD62C-EFC1-483F-B1CB-FAA67E9DD57F}" dt="2023-04-26T05:38:56.930" v="13858"/>
          <ac:cxnSpMkLst>
            <pc:docMk/>
            <pc:sldMk cId="3735152311" sldId="303"/>
            <ac:cxnSpMk id="10" creationId="{055D1450-DE31-5462-B9E8-DFFAD7DA20D3}"/>
          </ac:cxnSpMkLst>
        </pc:cxnChg>
      </pc:sldChg>
      <pc:sldChg chg="addSp delSp modSp add mod">
        <pc:chgData name="Nino Philip Ramones" userId="1068934f-e3b4-4e88-ba23-4cb57230c594" providerId="ADAL" clId="{4B2DD62C-EFC1-483F-B1CB-FAA67E9DD57F}" dt="2023-04-26T05:39:04.098" v="13860"/>
        <pc:sldMkLst>
          <pc:docMk/>
          <pc:sldMk cId="981813218" sldId="304"/>
        </pc:sldMkLst>
        <pc:spChg chg="mod">
          <ac:chgData name="Nino Philip Ramones" userId="1068934f-e3b4-4e88-ba23-4cb57230c594" providerId="ADAL" clId="{4B2DD62C-EFC1-483F-B1CB-FAA67E9DD57F}" dt="2023-04-26T05:36:19.479" v="13824" actId="1036"/>
          <ac:spMkLst>
            <pc:docMk/>
            <pc:sldMk cId="981813218" sldId="304"/>
            <ac:spMk id="4" creationId="{2E9F7546-4528-E9AE-8AA7-A5D441E27CA1}"/>
          </ac:spMkLst>
        </pc:spChg>
        <pc:spChg chg="mod">
          <ac:chgData name="Nino Philip Ramones" userId="1068934f-e3b4-4e88-ba23-4cb57230c594" providerId="ADAL" clId="{4B2DD62C-EFC1-483F-B1CB-FAA67E9DD57F}" dt="2023-04-26T05:35:06.525" v="13810" actId="20577"/>
          <ac:spMkLst>
            <pc:docMk/>
            <pc:sldMk cId="981813218" sldId="304"/>
            <ac:spMk id="9" creationId="{975C57E1-5C3E-828F-DF3F-3F1FFBE17C0D}"/>
          </ac:spMkLst>
        </pc:spChg>
        <pc:spChg chg="mod">
          <ac:chgData name="Nino Philip Ramones" userId="1068934f-e3b4-4e88-ba23-4cb57230c594" providerId="ADAL" clId="{4B2DD62C-EFC1-483F-B1CB-FAA67E9DD57F}" dt="2023-04-26T05:39:04.098" v="13860"/>
          <ac:spMkLst>
            <pc:docMk/>
            <pc:sldMk cId="981813218" sldId="304"/>
            <ac:spMk id="10" creationId="{453181B3-B547-EA37-5DD2-6300CF6BF808}"/>
          </ac:spMkLst>
        </pc:spChg>
        <pc:spChg chg="mod">
          <ac:chgData name="Nino Philip Ramones" userId="1068934f-e3b4-4e88-ba23-4cb57230c594" providerId="ADAL" clId="{4B2DD62C-EFC1-483F-B1CB-FAA67E9DD57F}" dt="2023-04-26T05:39:04.098" v="13860"/>
          <ac:spMkLst>
            <pc:docMk/>
            <pc:sldMk cId="981813218" sldId="304"/>
            <ac:spMk id="11" creationId="{59BAD18C-CEFF-14E7-2FA1-2CDA6ED54BCD}"/>
          </ac:spMkLst>
        </pc:spChg>
        <pc:grpChg chg="add mod">
          <ac:chgData name="Nino Philip Ramones" userId="1068934f-e3b4-4e88-ba23-4cb57230c594" providerId="ADAL" clId="{4B2DD62C-EFC1-483F-B1CB-FAA67E9DD57F}" dt="2023-04-26T05:39:04.098" v="13860"/>
          <ac:grpSpMkLst>
            <pc:docMk/>
            <pc:sldMk cId="981813218" sldId="304"/>
            <ac:grpSpMk id="7" creationId="{CE6F931A-5837-E3F3-A324-3F235AB15EC7}"/>
          </ac:grpSpMkLst>
        </pc:grpChg>
        <pc:grpChg chg="del">
          <ac:chgData name="Nino Philip Ramones" userId="1068934f-e3b4-4e88-ba23-4cb57230c594" providerId="ADAL" clId="{4B2DD62C-EFC1-483F-B1CB-FAA67E9DD57F}" dt="2023-04-26T05:39:03.563" v="13859" actId="478"/>
          <ac:grpSpMkLst>
            <pc:docMk/>
            <pc:sldMk cId="981813218" sldId="304"/>
            <ac:grpSpMk id="23" creationId="{549B3123-B396-A250-DC98-E1EC3957F1F1}"/>
          </ac:grpSpMkLst>
        </pc:grpChg>
        <pc:picChg chg="add mod">
          <ac:chgData name="Nino Philip Ramones" userId="1068934f-e3b4-4e88-ba23-4cb57230c594" providerId="ADAL" clId="{4B2DD62C-EFC1-483F-B1CB-FAA67E9DD57F}" dt="2023-04-26T05:36:36.491" v="13825" actId="12788"/>
          <ac:picMkLst>
            <pc:docMk/>
            <pc:sldMk cId="981813218" sldId="304"/>
            <ac:picMk id="3" creationId="{914E87E6-7176-9D33-CDBF-9A3C1D0B2E91}"/>
          </ac:picMkLst>
        </pc:picChg>
        <pc:picChg chg="del">
          <ac:chgData name="Nino Philip Ramones" userId="1068934f-e3b4-4e88-ba23-4cb57230c594" providerId="ADAL" clId="{4B2DD62C-EFC1-483F-B1CB-FAA67E9DD57F}" dt="2023-04-26T05:34:12.292" v="13774" actId="478"/>
          <ac:picMkLst>
            <pc:docMk/>
            <pc:sldMk cId="981813218" sldId="304"/>
            <ac:picMk id="6" creationId="{F74EF1B4-92F4-720A-A476-9CF59AE4EC71}"/>
          </ac:picMkLst>
        </pc:picChg>
        <pc:cxnChg chg="mod">
          <ac:chgData name="Nino Philip Ramones" userId="1068934f-e3b4-4e88-ba23-4cb57230c594" providerId="ADAL" clId="{4B2DD62C-EFC1-483F-B1CB-FAA67E9DD57F}" dt="2023-04-26T05:39:04.098" v="13860"/>
          <ac:cxnSpMkLst>
            <pc:docMk/>
            <pc:sldMk cId="981813218" sldId="304"/>
            <ac:cxnSpMk id="8" creationId="{FB252616-4A91-1081-2AC2-E8BA3B17BA1A}"/>
          </ac:cxnSpMkLst>
        </pc:cxnChg>
      </pc:sldChg>
      <pc:sldChg chg="addSp delSp modSp add mod">
        <pc:chgData name="Nino Philip Ramones" userId="1068934f-e3b4-4e88-ba23-4cb57230c594" providerId="ADAL" clId="{4B2DD62C-EFC1-483F-B1CB-FAA67E9DD57F}" dt="2023-04-26T05:47:26.255" v="14588" actId="1036"/>
        <pc:sldMkLst>
          <pc:docMk/>
          <pc:sldMk cId="123605150" sldId="305"/>
        </pc:sldMkLst>
        <pc:spChg chg="mod">
          <ac:chgData name="Nino Philip Ramones" userId="1068934f-e3b4-4e88-ba23-4cb57230c594" providerId="ADAL" clId="{4B2DD62C-EFC1-483F-B1CB-FAA67E9DD57F}" dt="2023-04-26T05:40:32.609" v="13920" actId="20577"/>
          <ac:spMkLst>
            <pc:docMk/>
            <pc:sldMk cId="123605150" sldId="305"/>
            <ac:spMk id="4" creationId="{2E9F7546-4528-E9AE-8AA7-A5D441E27CA1}"/>
          </ac:spMkLst>
        </pc:spChg>
        <pc:spChg chg="mod">
          <ac:chgData name="Nino Philip Ramones" userId="1068934f-e3b4-4e88-ba23-4cb57230c594" providerId="ADAL" clId="{4B2DD62C-EFC1-483F-B1CB-FAA67E9DD57F}" dt="2023-04-26T05:39:22.004" v="13896" actId="20577"/>
          <ac:spMkLst>
            <pc:docMk/>
            <pc:sldMk cId="123605150" sldId="305"/>
            <ac:spMk id="5" creationId="{45567646-CEBA-E0B1-CEB9-3A4D013C08D0}"/>
          </ac:spMkLst>
        </pc:spChg>
        <pc:spChg chg="mod">
          <ac:chgData name="Nino Philip Ramones" userId="1068934f-e3b4-4e88-ba23-4cb57230c594" providerId="ADAL" clId="{4B2DD62C-EFC1-483F-B1CB-FAA67E9DD57F}" dt="2023-04-26T05:47:26.255" v="14588" actId="1036"/>
          <ac:spMkLst>
            <pc:docMk/>
            <pc:sldMk cId="123605150" sldId="305"/>
            <ac:spMk id="9" creationId="{975C57E1-5C3E-828F-DF3F-3F1FFBE17C0D}"/>
          </ac:spMkLst>
        </pc:spChg>
        <pc:picChg chg="del">
          <ac:chgData name="Nino Philip Ramones" userId="1068934f-e3b4-4e88-ba23-4cb57230c594" providerId="ADAL" clId="{4B2DD62C-EFC1-483F-B1CB-FAA67E9DD57F}" dt="2023-04-26T05:39:25.274" v="13897" actId="478"/>
          <ac:picMkLst>
            <pc:docMk/>
            <pc:sldMk cId="123605150" sldId="305"/>
            <ac:picMk id="3" creationId="{914E87E6-7176-9D33-CDBF-9A3C1D0B2E91}"/>
          </ac:picMkLst>
        </pc:picChg>
        <pc:picChg chg="add mod">
          <ac:chgData name="Nino Philip Ramones" userId="1068934f-e3b4-4e88-ba23-4cb57230c594" providerId="ADAL" clId="{4B2DD62C-EFC1-483F-B1CB-FAA67E9DD57F}" dt="2023-04-26T05:39:55.469" v="13904" actId="1076"/>
          <ac:picMkLst>
            <pc:docMk/>
            <pc:sldMk cId="123605150" sldId="305"/>
            <ac:picMk id="6" creationId="{AC61DE52-C5C7-9D7C-56F5-1E9FF0712B32}"/>
          </ac:picMkLst>
        </pc:picChg>
      </pc:sldChg>
      <pc:sldChg chg="addSp delSp modSp add mod">
        <pc:chgData name="Nino Philip Ramones" userId="1068934f-e3b4-4e88-ba23-4cb57230c594" providerId="ADAL" clId="{4B2DD62C-EFC1-483F-B1CB-FAA67E9DD57F}" dt="2023-04-26T05:49:19.695" v="14745" actId="1035"/>
        <pc:sldMkLst>
          <pc:docMk/>
          <pc:sldMk cId="112553766" sldId="306"/>
        </pc:sldMkLst>
        <pc:spChg chg="mod">
          <ac:chgData name="Nino Philip Ramones" userId="1068934f-e3b4-4e88-ba23-4cb57230c594" providerId="ADAL" clId="{4B2DD62C-EFC1-483F-B1CB-FAA67E9DD57F}" dt="2023-04-26T05:49:19.695" v="14745" actId="1035"/>
          <ac:spMkLst>
            <pc:docMk/>
            <pc:sldMk cId="112553766" sldId="306"/>
            <ac:spMk id="4" creationId="{2E9F7546-4528-E9AE-8AA7-A5D441E27CA1}"/>
          </ac:spMkLst>
        </pc:spChg>
        <pc:spChg chg="mod">
          <ac:chgData name="Nino Philip Ramones" userId="1068934f-e3b4-4e88-ba23-4cb57230c594" providerId="ADAL" clId="{4B2DD62C-EFC1-483F-B1CB-FAA67E9DD57F}" dt="2023-04-26T05:48:04.171" v="14621" actId="20577"/>
          <ac:spMkLst>
            <pc:docMk/>
            <pc:sldMk cId="112553766" sldId="306"/>
            <ac:spMk id="5" creationId="{45567646-CEBA-E0B1-CEB9-3A4D013C08D0}"/>
          </ac:spMkLst>
        </pc:spChg>
        <pc:spChg chg="del">
          <ac:chgData name="Nino Philip Ramones" userId="1068934f-e3b4-4e88-ba23-4cb57230c594" providerId="ADAL" clId="{4B2DD62C-EFC1-483F-B1CB-FAA67E9DD57F}" dt="2023-04-26T05:48:08.623" v="14623" actId="478"/>
          <ac:spMkLst>
            <pc:docMk/>
            <pc:sldMk cId="112553766" sldId="306"/>
            <ac:spMk id="9" creationId="{975C57E1-5C3E-828F-DF3F-3F1FFBE17C0D}"/>
          </ac:spMkLst>
        </pc:spChg>
        <pc:picChg chg="add mod">
          <ac:chgData name="Nino Philip Ramones" userId="1068934f-e3b4-4e88-ba23-4cb57230c594" providerId="ADAL" clId="{4B2DD62C-EFC1-483F-B1CB-FAA67E9DD57F}" dt="2023-04-26T05:49:17.476" v="14744" actId="1076"/>
          <ac:picMkLst>
            <pc:docMk/>
            <pc:sldMk cId="112553766" sldId="306"/>
            <ac:picMk id="3" creationId="{9C70FCB3-BBD6-BDBF-3845-0BD00F9A3EDC}"/>
          </ac:picMkLst>
        </pc:picChg>
        <pc:picChg chg="del">
          <ac:chgData name="Nino Philip Ramones" userId="1068934f-e3b4-4e88-ba23-4cb57230c594" providerId="ADAL" clId="{4B2DD62C-EFC1-483F-B1CB-FAA67E9DD57F}" dt="2023-04-26T05:48:05.984" v="14622" actId="478"/>
          <ac:picMkLst>
            <pc:docMk/>
            <pc:sldMk cId="112553766" sldId="306"/>
            <ac:picMk id="6" creationId="{AC61DE52-C5C7-9D7C-56F5-1E9FF0712B32}"/>
          </ac:picMkLst>
        </pc:picChg>
      </pc:sldChg>
      <pc:sldChg chg="modSp add mod ord">
        <pc:chgData name="Nino Philip Ramones" userId="1068934f-e3b4-4e88-ba23-4cb57230c594" providerId="ADAL" clId="{4B2DD62C-EFC1-483F-B1CB-FAA67E9DD57F}" dt="2023-04-26T05:54:12.351" v="15302" actId="20577"/>
        <pc:sldMkLst>
          <pc:docMk/>
          <pc:sldMk cId="2442924426" sldId="307"/>
        </pc:sldMkLst>
        <pc:spChg chg="mod">
          <ac:chgData name="Nino Philip Ramones" userId="1068934f-e3b4-4e88-ba23-4cb57230c594" providerId="ADAL" clId="{4B2DD62C-EFC1-483F-B1CB-FAA67E9DD57F}" dt="2023-04-26T05:54:12.351" v="15302" actId="20577"/>
          <ac:spMkLst>
            <pc:docMk/>
            <pc:sldMk cId="2442924426" sldId="307"/>
            <ac:spMk id="2" creationId="{C9BF86A4-328C-3277-0160-8FC96BF542F3}"/>
          </ac:spMkLst>
        </pc:spChg>
        <pc:spChg chg="mod">
          <ac:chgData name="Nino Philip Ramones" userId="1068934f-e3b4-4e88-ba23-4cb57230c594" providerId="ADAL" clId="{4B2DD62C-EFC1-483F-B1CB-FAA67E9DD57F}" dt="2023-04-26T05:49:40.440" v="14778" actId="20577"/>
          <ac:spMkLst>
            <pc:docMk/>
            <pc:sldMk cId="2442924426" sldId="307"/>
            <ac:spMk id="5" creationId="{45567646-CEBA-E0B1-CEB9-3A4D013C08D0}"/>
          </ac:spMkLst>
        </pc:spChg>
      </pc:sldChg>
    </pc:docChg>
  </pc:docChgLst>
  <pc:docChgLst>
    <pc:chgData name="Nino Philip Ramones" userId="1068934f-e3b4-4e88-ba23-4cb57230c594" providerId="ADAL" clId="{8CB2B8AF-A82A-44C4-8ACE-B3900E30AC94}"/>
    <pc:docChg chg="undo redo custSel addSld delSld modSld sldOrd">
      <pc:chgData name="Nino Philip Ramones" userId="1068934f-e3b4-4e88-ba23-4cb57230c594" providerId="ADAL" clId="{8CB2B8AF-A82A-44C4-8ACE-B3900E30AC94}" dt="2023-03-10T14:16:05.477" v="20141" actId="20577"/>
      <pc:docMkLst>
        <pc:docMk/>
      </pc:docMkLst>
      <pc:sldChg chg="mod ord modShow">
        <pc:chgData name="Nino Philip Ramones" userId="1068934f-e3b4-4e88-ba23-4cb57230c594" providerId="ADAL" clId="{8CB2B8AF-A82A-44C4-8ACE-B3900E30AC94}" dt="2023-03-10T01:23:12.533" v="3351"/>
        <pc:sldMkLst>
          <pc:docMk/>
          <pc:sldMk cId="0" sldId="256"/>
        </pc:sldMkLst>
      </pc:sldChg>
      <pc:sldChg chg="delSp modSp mod ord modShow">
        <pc:chgData name="Nino Philip Ramones" userId="1068934f-e3b4-4e88-ba23-4cb57230c594" providerId="ADAL" clId="{8CB2B8AF-A82A-44C4-8ACE-B3900E30AC94}" dt="2023-03-10T01:23:06.281" v="3347"/>
        <pc:sldMkLst>
          <pc:docMk/>
          <pc:sldMk cId="0" sldId="257"/>
        </pc:sldMkLst>
        <pc:spChg chg="del">
          <ac:chgData name="Nino Philip Ramones" userId="1068934f-e3b4-4e88-ba23-4cb57230c594" providerId="ADAL" clId="{8CB2B8AF-A82A-44C4-8ACE-B3900E30AC94}" dt="2023-03-09T12:57:59.065" v="299" actId="478"/>
          <ac:spMkLst>
            <pc:docMk/>
            <pc:sldMk cId="0" sldId="257"/>
            <ac:spMk id="15"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6"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7"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8"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9"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20"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21" creationId="{00000000-0000-0000-0000-000000000000}"/>
          </ac:spMkLst>
        </pc:spChg>
        <pc:picChg chg="del">
          <ac:chgData name="Nino Philip Ramones" userId="1068934f-e3b4-4e88-ba23-4cb57230c594" providerId="ADAL" clId="{8CB2B8AF-A82A-44C4-8ACE-B3900E30AC94}" dt="2023-03-09T12:57:54.293" v="298" actId="478"/>
          <ac:picMkLst>
            <pc:docMk/>
            <pc:sldMk cId="0" sldId="257"/>
            <ac:picMk id="2"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1"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2"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3" creationId="{00000000-0000-0000-0000-000000000000}"/>
          </ac:picMkLst>
        </pc:picChg>
        <pc:picChg chg="mod">
          <ac:chgData name="Nino Philip Ramones" userId="1068934f-e3b4-4e88-ba23-4cb57230c594" providerId="ADAL" clId="{8CB2B8AF-A82A-44C4-8ACE-B3900E30AC94}" dt="2023-03-09T12:00:53.687" v="207" actId="1076"/>
          <ac:picMkLst>
            <pc:docMk/>
            <pc:sldMk cId="0" sldId="257"/>
            <ac:picMk id="14" creationId="{00000000-0000-0000-0000-000000000000}"/>
          </ac:picMkLst>
        </pc:picChg>
      </pc:sldChg>
      <pc:sldChg chg="mod ord modShow">
        <pc:chgData name="Nino Philip Ramones" userId="1068934f-e3b4-4e88-ba23-4cb57230c594" providerId="ADAL" clId="{8CB2B8AF-A82A-44C4-8ACE-B3900E30AC94}" dt="2023-03-10T01:23:06.281" v="3347"/>
        <pc:sldMkLst>
          <pc:docMk/>
          <pc:sldMk cId="0" sldId="258"/>
        </pc:sldMkLst>
      </pc:sldChg>
      <pc:sldChg chg="modSp mod ord modShow">
        <pc:chgData name="Nino Philip Ramones" userId="1068934f-e3b4-4e88-ba23-4cb57230c594" providerId="ADAL" clId="{8CB2B8AF-A82A-44C4-8ACE-B3900E30AC94}" dt="2023-03-10T01:23:06.281" v="3347"/>
        <pc:sldMkLst>
          <pc:docMk/>
          <pc:sldMk cId="1308192468" sldId="259"/>
        </pc:sldMkLst>
        <pc:spChg chg="mod">
          <ac:chgData name="Nino Philip Ramones" userId="1068934f-e3b4-4e88-ba23-4cb57230c594" providerId="ADAL" clId="{8CB2B8AF-A82A-44C4-8ACE-B3900E30AC94}" dt="2023-03-09T23:29:29.783" v="1052" actId="2085"/>
          <ac:spMkLst>
            <pc:docMk/>
            <pc:sldMk cId="1308192468" sldId="259"/>
            <ac:spMk id="4" creationId="{857317A1-A250-D8C4-66D9-CAC5F05072FA}"/>
          </ac:spMkLst>
        </pc:spChg>
        <pc:spChg chg="mod">
          <ac:chgData name="Nino Philip Ramones" userId="1068934f-e3b4-4e88-ba23-4cb57230c594" providerId="ADAL" clId="{8CB2B8AF-A82A-44C4-8ACE-B3900E30AC94}" dt="2023-03-09T23:29:29.783" v="1052" actId="2085"/>
          <ac:spMkLst>
            <pc:docMk/>
            <pc:sldMk cId="1308192468" sldId="259"/>
            <ac:spMk id="5" creationId="{81A9FE08-44B0-0BB1-75FD-DA787C8F005D}"/>
          </ac:spMkLst>
        </pc:spChg>
        <pc:spChg chg="mod">
          <ac:chgData name="Nino Philip Ramones" userId="1068934f-e3b4-4e88-ba23-4cb57230c594" providerId="ADAL" clId="{8CB2B8AF-A82A-44C4-8ACE-B3900E30AC94}" dt="2023-03-09T23:29:29.783" v="1052" actId="2085"/>
          <ac:spMkLst>
            <pc:docMk/>
            <pc:sldMk cId="1308192468" sldId="259"/>
            <ac:spMk id="7" creationId="{38A6FF64-448E-A3F7-BD57-CB9F63B47D35}"/>
          </ac:spMkLst>
        </pc:spChg>
        <pc:spChg chg="mod">
          <ac:chgData name="Nino Philip Ramones" userId="1068934f-e3b4-4e88-ba23-4cb57230c594" providerId="ADAL" clId="{8CB2B8AF-A82A-44C4-8ACE-B3900E30AC94}" dt="2023-03-09T23:29:29.783" v="1052" actId="2085"/>
          <ac:spMkLst>
            <pc:docMk/>
            <pc:sldMk cId="1308192468" sldId="259"/>
            <ac:spMk id="8" creationId="{B5B8DE8D-DB6F-6B2B-C441-0FC5D6B40F00}"/>
          </ac:spMkLst>
        </pc:spChg>
        <pc:picChg chg="mod">
          <ac:chgData name="Nino Philip Ramones" userId="1068934f-e3b4-4e88-ba23-4cb57230c594" providerId="ADAL" clId="{8CB2B8AF-A82A-44C4-8ACE-B3900E30AC94}" dt="2023-03-09T23:29:20.057" v="1051" actId="207"/>
          <ac:picMkLst>
            <pc:docMk/>
            <pc:sldMk cId="1308192468" sldId="259"/>
            <ac:picMk id="2" creationId="{61F13235-D7C3-1BD9-42D2-D2A4D4330230}"/>
          </ac:picMkLst>
        </pc:picChg>
        <pc:picChg chg="mod">
          <ac:chgData name="Nino Philip Ramones" userId="1068934f-e3b4-4e88-ba23-4cb57230c594" providerId="ADAL" clId="{8CB2B8AF-A82A-44C4-8ACE-B3900E30AC94}" dt="2023-03-09T23:29:20.057" v="1051" actId="207"/>
          <ac:picMkLst>
            <pc:docMk/>
            <pc:sldMk cId="1308192468" sldId="259"/>
            <ac:picMk id="9" creationId="{489C5D90-2455-69B7-028F-6F87813A39CE}"/>
          </ac:picMkLst>
        </pc:picChg>
        <pc:picChg chg="mod">
          <ac:chgData name="Nino Philip Ramones" userId="1068934f-e3b4-4e88-ba23-4cb57230c594" providerId="ADAL" clId="{8CB2B8AF-A82A-44C4-8ACE-B3900E30AC94}" dt="2023-03-09T23:29:20.057" v="1051" actId="207"/>
          <ac:picMkLst>
            <pc:docMk/>
            <pc:sldMk cId="1308192468" sldId="259"/>
            <ac:picMk id="10" creationId="{0973C9EE-24B8-61E5-E303-2B19B7CF6F9C}"/>
          </ac:picMkLst>
        </pc:picChg>
      </pc:sldChg>
      <pc:sldChg chg="addSp delSp modSp mod">
        <pc:chgData name="Nino Philip Ramones" userId="1068934f-e3b4-4e88-ba23-4cb57230c594" providerId="ADAL" clId="{8CB2B8AF-A82A-44C4-8ACE-B3900E30AC94}" dt="2023-03-10T14:10:38.921" v="20130" actId="20577"/>
        <pc:sldMkLst>
          <pc:docMk/>
          <pc:sldMk cId="2902220017" sldId="260"/>
        </pc:sldMkLst>
        <pc:spChg chg="add del mod">
          <ac:chgData name="Nino Philip Ramones" userId="1068934f-e3b4-4e88-ba23-4cb57230c594" providerId="ADAL" clId="{8CB2B8AF-A82A-44C4-8ACE-B3900E30AC94}" dt="2023-03-10T14:04:33.070" v="20060" actId="21"/>
          <ac:spMkLst>
            <pc:docMk/>
            <pc:sldMk cId="2902220017" sldId="260"/>
            <ac:spMk id="2" creationId="{3C6527FA-E6C9-B78C-A7C5-8E4724776BA3}"/>
          </ac:spMkLst>
        </pc:spChg>
        <pc:spChg chg="add del mod">
          <ac:chgData name="Nino Philip Ramones" userId="1068934f-e3b4-4e88-ba23-4cb57230c594" providerId="ADAL" clId="{8CB2B8AF-A82A-44C4-8ACE-B3900E30AC94}" dt="2023-03-10T14:05:30.309" v="20076"/>
          <ac:spMkLst>
            <pc:docMk/>
            <pc:sldMk cId="2902220017" sldId="260"/>
            <ac:spMk id="3" creationId="{AFA67BB7-CD5B-BB84-97E6-56F8666CF7A8}"/>
          </ac:spMkLst>
        </pc:spChg>
        <pc:spChg chg="add mod topLvl">
          <ac:chgData name="Nino Philip Ramones" userId="1068934f-e3b4-4e88-ba23-4cb57230c594" providerId="ADAL" clId="{8CB2B8AF-A82A-44C4-8ACE-B3900E30AC94}" dt="2023-03-10T14:10:38.921" v="20130" actId="20577"/>
          <ac:spMkLst>
            <pc:docMk/>
            <pc:sldMk cId="2902220017" sldId="260"/>
            <ac:spMk id="5" creationId="{66F1CCDF-B716-EE41-D774-E2F4B66961FF}"/>
          </ac:spMkLst>
        </pc:spChg>
        <pc:spChg chg="add mod topLvl">
          <ac:chgData name="Nino Philip Ramones" userId="1068934f-e3b4-4e88-ba23-4cb57230c594" providerId="ADAL" clId="{8CB2B8AF-A82A-44C4-8ACE-B3900E30AC94}" dt="2023-03-09T12:50:45.853" v="244" actId="122"/>
          <ac:spMkLst>
            <pc:docMk/>
            <pc:sldMk cId="2902220017" sldId="260"/>
            <ac:spMk id="7" creationId="{6B72DE43-392E-1E96-6154-9679D0A39ACC}"/>
          </ac:spMkLst>
        </pc:spChg>
        <pc:spChg chg="add mod">
          <ac:chgData name="Nino Philip Ramones" userId="1068934f-e3b4-4e88-ba23-4cb57230c594" providerId="ADAL" clId="{8CB2B8AF-A82A-44C4-8ACE-B3900E30AC94}" dt="2023-03-09T12:50:45.853" v="244" actId="122"/>
          <ac:spMkLst>
            <pc:docMk/>
            <pc:sldMk cId="2902220017" sldId="260"/>
            <ac:spMk id="8" creationId="{E55C9784-2997-4509-E882-733A19888A3E}"/>
          </ac:spMkLst>
        </pc:spChg>
        <pc:spChg chg="mod">
          <ac:chgData name="Nino Philip Ramones" userId="1068934f-e3b4-4e88-ba23-4cb57230c594" providerId="ADAL" clId="{8CB2B8AF-A82A-44C4-8ACE-B3900E30AC94}" dt="2023-03-10T14:05:59.011" v="20085" actId="1036"/>
          <ac:spMkLst>
            <pc:docMk/>
            <pc:sldMk cId="2902220017" sldId="260"/>
            <ac:spMk id="14" creationId="{86CD694D-7914-A6C9-97B8-2823F7984CDE}"/>
          </ac:spMkLst>
        </pc:spChg>
        <pc:spChg chg="mod">
          <ac:chgData name="Nino Philip Ramones" userId="1068934f-e3b4-4e88-ba23-4cb57230c594" providerId="ADAL" clId="{8CB2B8AF-A82A-44C4-8ACE-B3900E30AC94}" dt="2023-03-10T14:05:59.011" v="20085" actId="1036"/>
          <ac:spMkLst>
            <pc:docMk/>
            <pc:sldMk cId="2902220017" sldId="260"/>
            <ac:spMk id="15" creationId="{CB5AF6EE-76A6-CA9D-0627-29C15279BDC6}"/>
          </ac:spMkLst>
        </pc:spChg>
        <pc:spChg chg="add mod">
          <ac:chgData name="Nino Philip Ramones" userId="1068934f-e3b4-4e88-ba23-4cb57230c594" providerId="ADAL" clId="{8CB2B8AF-A82A-44C4-8ACE-B3900E30AC94}" dt="2023-03-09T12:48:25.096" v="226" actId="164"/>
          <ac:spMkLst>
            <pc:docMk/>
            <pc:sldMk cId="2902220017" sldId="260"/>
            <ac:spMk id="17" creationId="{4C5A3C01-A747-F0B8-E2FB-48A5AC7266AB}"/>
          </ac:spMkLst>
        </pc:spChg>
        <pc:spChg chg="add mod">
          <ac:chgData name="Nino Philip Ramones" userId="1068934f-e3b4-4e88-ba23-4cb57230c594" providerId="ADAL" clId="{8CB2B8AF-A82A-44C4-8ACE-B3900E30AC94}" dt="2023-03-09T12:48:25.096" v="226" actId="164"/>
          <ac:spMkLst>
            <pc:docMk/>
            <pc:sldMk cId="2902220017" sldId="260"/>
            <ac:spMk id="18" creationId="{B7C235B7-C419-5F6B-D15E-637A02A4449E}"/>
          </ac:spMkLst>
        </pc:spChg>
        <pc:spChg chg="add mod">
          <ac:chgData name="Nino Philip Ramones" userId="1068934f-e3b4-4e88-ba23-4cb57230c594" providerId="ADAL" clId="{8CB2B8AF-A82A-44C4-8ACE-B3900E30AC94}" dt="2023-03-09T12:48:25.096" v="226" actId="164"/>
          <ac:spMkLst>
            <pc:docMk/>
            <pc:sldMk cId="2902220017" sldId="260"/>
            <ac:spMk id="19" creationId="{65B89C98-CA7E-A61F-4ACF-816FF61512D9}"/>
          </ac:spMkLst>
        </pc:spChg>
        <pc:spChg chg="add mod">
          <ac:chgData name="Nino Philip Ramones" userId="1068934f-e3b4-4e88-ba23-4cb57230c594" providerId="ADAL" clId="{8CB2B8AF-A82A-44C4-8ACE-B3900E30AC94}" dt="2023-03-09T12:48:25.096" v="226" actId="164"/>
          <ac:spMkLst>
            <pc:docMk/>
            <pc:sldMk cId="2902220017" sldId="260"/>
            <ac:spMk id="20" creationId="{620F3EC7-4E88-29C2-B4AF-F0E75783994E}"/>
          </ac:spMkLst>
        </pc:spChg>
        <pc:grpChg chg="del">
          <ac:chgData name="Nino Philip Ramones" userId="1068934f-e3b4-4e88-ba23-4cb57230c594" providerId="ADAL" clId="{8CB2B8AF-A82A-44C4-8ACE-B3900E30AC94}" dt="2023-03-09T11:47:34.410" v="87" actId="478"/>
          <ac:grpSpMkLst>
            <pc:docMk/>
            <pc:sldMk cId="2902220017" sldId="260"/>
            <ac:grpSpMk id="2" creationId="{43A98BA4-8D18-3FCC-3B99-0F33EDAB86D3}"/>
          </ac:grpSpMkLst>
        </pc:grpChg>
        <pc:grpChg chg="add del mod">
          <ac:chgData name="Nino Philip Ramones" userId="1068934f-e3b4-4e88-ba23-4cb57230c594" providerId="ADAL" clId="{8CB2B8AF-A82A-44C4-8ACE-B3900E30AC94}" dt="2023-03-09T11:58:33.981" v="195" actId="165"/>
          <ac:grpSpMkLst>
            <pc:docMk/>
            <pc:sldMk cId="2902220017" sldId="260"/>
            <ac:grpSpMk id="11" creationId="{CC6B53CD-69EB-CD9A-7096-034D9647BF53}"/>
          </ac:grpSpMkLst>
        </pc:grpChg>
        <pc:grpChg chg="add mod">
          <ac:chgData name="Nino Philip Ramones" userId="1068934f-e3b4-4e88-ba23-4cb57230c594" providerId="ADAL" clId="{8CB2B8AF-A82A-44C4-8ACE-B3900E30AC94}" dt="2023-03-10T14:05:46.664" v="20081" actId="12789"/>
          <ac:grpSpMkLst>
            <pc:docMk/>
            <pc:sldMk cId="2902220017" sldId="260"/>
            <ac:grpSpMk id="13" creationId="{B360185C-2621-71F6-4361-089DB6F49F2E}"/>
          </ac:grpSpMkLst>
        </pc:grpChg>
        <pc:grpChg chg="add mod">
          <ac:chgData name="Nino Philip Ramones" userId="1068934f-e3b4-4e88-ba23-4cb57230c594" providerId="ADAL" clId="{8CB2B8AF-A82A-44C4-8ACE-B3900E30AC94}" dt="2023-03-10T14:05:46.664" v="20081" actId="12789"/>
          <ac:grpSpMkLst>
            <pc:docMk/>
            <pc:sldMk cId="2902220017" sldId="260"/>
            <ac:grpSpMk id="21" creationId="{1EB26DBB-0A0B-E240-5B58-BD7911132BAD}"/>
          </ac:grpSpMkLst>
        </pc:grpChg>
        <pc:picChg chg="add del mod">
          <ac:chgData name="Nino Philip Ramones" userId="1068934f-e3b4-4e88-ba23-4cb57230c594" providerId="ADAL" clId="{8CB2B8AF-A82A-44C4-8ACE-B3900E30AC94}" dt="2023-03-09T12:01:22.492" v="208" actId="478"/>
          <ac:picMkLst>
            <pc:docMk/>
            <pc:sldMk cId="2902220017" sldId="260"/>
            <ac:picMk id="16" creationId="{62EC64BA-4953-9D97-78F4-A76900FD68DC}"/>
          </ac:picMkLst>
        </pc:picChg>
        <pc:picChg chg="add mod">
          <ac:chgData name="Nino Philip Ramones" userId="1068934f-e3b4-4e88-ba23-4cb57230c594" providerId="ADAL" clId="{8CB2B8AF-A82A-44C4-8ACE-B3900E30AC94}" dt="2023-03-09T12:56:30.584" v="296" actId="465"/>
          <ac:picMkLst>
            <pc:docMk/>
            <pc:sldMk cId="2902220017" sldId="260"/>
            <ac:picMk id="23" creationId="{4A903A25-168C-058E-161A-8D2DEC27A2EE}"/>
          </ac:picMkLst>
        </pc:picChg>
        <pc:picChg chg="add mod">
          <ac:chgData name="Nino Philip Ramones" userId="1068934f-e3b4-4e88-ba23-4cb57230c594" providerId="ADAL" clId="{8CB2B8AF-A82A-44C4-8ACE-B3900E30AC94}" dt="2023-03-09T12:56:12.273" v="293"/>
          <ac:picMkLst>
            <pc:docMk/>
            <pc:sldMk cId="2902220017" sldId="260"/>
            <ac:picMk id="25" creationId="{A47AE50A-66B7-1867-DBFE-0815B3F7B42E}"/>
          </ac:picMkLst>
        </pc:picChg>
        <pc:picChg chg="add mod">
          <ac:chgData name="Nino Philip Ramones" userId="1068934f-e3b4-4e88-ba23-4cb57230c594" providerId="ADAL" clId="{8CB2B8AF-A82A-44C4-8ACE-B3900E30AC94}" dt="2023-03-10T14:05:46.664" v="20081" actId="12789"/>
          <ac:picMkLst>
            <pc:docMk/>
            <pc:sldMk cId="2902220017" sldId="260"/>
            <ac:picMk id="27" creationId="{CAC26AE1-F79E-5E8F-CCDC-BC0996166C33}"/>
          </ac:picMkLst>
        </pc:picChg>
        <pc:picChg chg="add del mod">
          <ac:chgData name="Nino Philip Ramones" userId="1068934f-e3b4-4e88-ba23-4cb57230c594" providerId="ADAL" clId="{8CB2B8AF-A82A-44C4-8ACE-B3900E30AC94}" dt="2023-03-09T12:53:28.281" v="271" actId="478"/>
          <ac:picMkLst>
            <pc:docMk/>
            <pc:sldMk cId="2902220017" sldId="260"/>
            <ac:picMk id="29" creationId="{35B842F6-1C9E-5860-04EE-CAAA3CDF4E73}"/>
          </ac:picMkLst>
        </pc:picChg>
        <pc:picChg chg="del">
          <ac:chgData name="Nino Philip Ramones" userId="1068934f-e3b4-4e88-ba23-4cb57230c594" providerId="ADAL" clId="{8CB2B8AF-A82A-44C4-8ACE-B3900E30AC94}" dt="2023-03-09T11:47:36.510" v="88" actId="478"/>
          <ac:picMkLst>
            <pc:docMk/>
            <pc:sldMk cId="2902220017" sldId="260"/>
            <ac:picMk id="1026" creationId="{3EC0D58D-297A-CB44-8B9D-0922E34BFCBD}"/>
          </ac:picMkLst>
        </pc:picChg>
      </pc:sldChg>
      <pc:sldChg chg="addSp delSp modSp new mod">
        <pc:chgData name="Nino Philip Ramones" userId="1068934f-e3b4-4e88-ba23-4cb57230c594" providerId="ADAL" clId="{8CB2B8AF-A82A-44C4-8ACE-B3900E30AC94}" dt="2023-03-10T13:47:36.416" v="19547" actId="20577"/>
        <pc:sldMkLst>
          <pc:docMk/>
          <pc:sldMk cId="4215421811" sldId="261"/>
        </pc:sldMkLst>
        <pc:spChg chg="mod">
          <ac:chgData name="Nino Philip Ramones" userId="1068934f-e3b4-4e88-ba23-4cb57230c594" providerId="ADAL" clId="{8CB2B8AF-A82A-44C4-8ACE-B3900E30AC94}" dt="2023-03-09T13:43:47.569" v="301"/>
          <ac:spMkLst>
            <pc:docMk/>
            <pc:sldMk cId="4215421811" sldId="261"/>
            <ac:spMk id="4" creationId="{2351CECF-4925-C9C2-8218-3DCDDD125713}"/>
          </ac:spMkLst>
        </pc:spChg>
        <pc:spChg chg="mod">
          <ac:chgData name="Nino Philip Ramones" userId="1068934f-e3b4-4e88-ba23-4cb57230c594" providerId="ADAL" clId="{8CB2B8AF-A82A-44C4-8ACE-B3900E30AC94}" dt="2023-03-09T13:44:05.635" v="343" actId="1037"/>
          <ac:spMkLst>
            <pc:docMk/>
            <pc:sldMk cId="4215421811" sldId="261"/>
            <ac:spMk id="5" creationId="{BC141F5B-906B-6265-DA38-F7E04A6C72A8}"/>
          </ac:spMkLst>
        </pc:spChg>
        <pc:spChg chg="add mod">
          <ac:chgData name="Nino Philip Ramones" userId="1068934f-e3b4-4e88-ba23-4cb57230c594" providerId="ADAL" clId="{8CB2B8AF-A82A-44C4-8ACE-B3900E30AC94}" dt="2023-03-10T13:47:11.735" v="19534" actId="20577"/>
          <ac:spMkLst>
            <pc:docMk/>
            <pc:sldMk cId="4215421811" sldId="261"/>
            <ac:spMk id="6" creationId="{1C139C71-43D8-DA15-F46A-8598CDF1F78A}"/>
          </ac:spMkLst>
        </pc:spChg>
        <pc:spChg chg="add mod">
          <ac:chgData name="Nino Philip Ramones" userId="1068934f-e3b4-4e88-ba23-4cb57230c594" providerId="ADAL" clId="{8CB2B8AF-A82A-44C4-8ACE-B3900E30AC94}" dt="2023-03-10T12:24:27.381" v="15253" actId="1036"/>
          <ac:spMkLst>
            <pc:docMk/>
            <pc:sldMk cId="4215421811" sldId="261"/>
            <ac:spMk id="7" creationId="{CB143D5A-4C51-CC45-02B5-43383CAA5C50}"/>
          </ac:spMkLst>
        </pc:spChg>
        <pc:spChg chg="add mod">
          <ac:chgData name="Nino Philip Ramones" userId="1068934f-e3b4-4e88-ba23-4cb57230c594" providerId="ADAL" clId="{8CB2B8AF-A82A-44C4-8ACE-B3900E30AC94}" dt="2023-03-10T12:24:27.381" v="15253" actId="1036"/>
          <ac:spMkLst>
            <pc:docMk/>
            <pc:sldMk cId="4215421811" sldId="261"/>
            <ac:spMk id="8" creationId="{32B64BE8-E37B-9676-4EB5-17CAABB97627}"/>
          </ac:spMkLst>
        </pc:spChg>
        <pc:spChg chg="add del mod">
          <ac:chgData name="Nino Philip Ramones" userId="1068934f-e3b4-4e88-ba23-4cb57230c594" providerId="ADAL" clId="{8CB2B8AF-A82A-44C4-8ACE-B3900E30AC94}" dt="2023-03-09T23:36:36.727" v="1425"/>
          <ac:spMkLst>
            <pc:docMk/>
            <pc:sldMk cId="4215421811" sldId="261"/>
            <ac:spMk id="9" creationId="{5C6DC824-1546-88B8-4D2B-DBD0DE26D6E2}"/>
          </ac:spMkLst>
        </pc:spChg>
        <pc:spChg chg="add del mod">
          <ac:chgData name="Nino Philip Ramones" userId="1068934f-e3b4-4e88-ba23-4cb57230c594" providerId="ADAL" clId="{8CB2B8AF-A82A-44C4-8ACE-B3900E30AC94}" dt="2023-03-09T13:53:34.116" v="455" actId="478"/>
          <ac:spMkLst>
            <pc:docMk/>
            <pc:sldMk cId="4215421811" sldId="261"/>
            <ac:spMk id="9" creationId="{6375FE71-12FC-CE4F-D53A-6B5E2CF5BDD7}"/>
          </ac:spMkLst>
        </pc:spChg>
        <pc:spChg chg="add mod">
          <ac:chgData name="Nino Philip Ramones" userId="1068934f-e3b4-4e88-ba23-4cb57230c594" providerId="ADAL" clId="{8CB2B8AF-A82A-44C4-8ACE-B3900E30AC94}" dt="2023-03-10T13:47:36.416" v="19547" actId="20577"/>
          <ac:spMkLst>
            <pc:docMk/>
            <pc:sldMk cId="4215421811" sldId="261"/>
            <ac:spMk id="10" creationId="{AA624370-42F0-82DE-228F-BC78C798D723}"/>
          </ac:spMkLst>
        </pc:spChg>
        <pc:spChg chg="mod topLvl">
          <ac:chgData name="Nino Philip Ramones" userId="1068934f-e3b4-4e88-ba23-4cb57230c594" providerId="ADAL" clId="{8CB2B8AF-A82A-44C4-8ACE-B3900E30AC94}" dt="2023-03-09T13:56:38.596" v="480" actId="164"/>
          <ac:spMkLst>
            <pc:docMk/>
            <pc:sldMk cId="4215421811" sldId="261"/>
            <ac:spMk id="11" creationId="{04406512-72F6-E6F4-D2CC-1A0C247B171F}"/>
          </ac:spMkLst>
        </pc:spChg>
        <pc:spChg chg="mod topLvl">
          <ac:chgData name="Nino Philip Ramones" userId="1068934f-e3b4-4e88-ba23-4cb57230c594" providerId="ADAL" clId="{8CB2B8AF-A82A-44C4-8ACE-B3900E30AC94}" dt="2023-03-09T13:56:38.596" v="480" actId="164"/>
          <ac:spMkLst>
            <pc:docMk/>
            <pc:sldMk cId="4215421811" sldId="261"/>
            <ac:spMk id="12" creationId="{40DE1585-21C5-966B-F489-C864A88CF8A6}"/>
          </ac:spMkLst>
        </pc:spChg>
        <pc:spChg chg="mod topLvl">
          <ac:chgData name="Nino Philip Ramones" userId="1068934f-e3b4-4e88-ba23-4cb57230c594" providerId="ADAL" clId="{8CB2B8AF-A82A-44C4-8ACE-B3900E30AC94}" dt="2023-03-09T13:56:38.596" v="480" actId="164"/>
          <ac:spMkLst>
            <pc:docMk/>
            <pc:sldMk cId="4215421811" sldId="261"/>
            <ac:spMk id="13" creationId="{BD99462A-85DF-54B3-1C83-61C4E3E4D91D}"/>
          </ac:spMkLst>
        </pc:spChg>
        <pc:spChg chg="mod topLvl">
          <ac:chgData name="Nino Philip Ramones" userId="1068934f-e3b4-4e88-ba23-4cb57230c594" providerId="ADAL" clId="{8CB2B8AF-A82A-44C4-8ACE-B3900E30AC94}" dt="2023-03-09T13:56:38.596" v="480" actId="164"/>
          <ac:spMkLst>
            <pc:docMk/>
            <pc:sldMk cId="4215421811" sldId="261"/>
            <ac:spMk id="14" creationId="{567853B8-710C-5118-2ACE-79615895D9B7}"/>
          </ac:spMkLst>
        </pc:spChg>
        <pc:spChg chg="mod topLvl">
          <ac:chgData name="Nino Philip Ramones" userId="1068934f-e3b4-4e88-ba23-4cb57230c594" providerId="ADAL" clId="{8CB2B8AF-A82A-44C4-8ACE-B3900E30AC94}" dt="2023-03-09T13:56:38.596" v="480" actId="164"/>
          <ac:spMkLst>
            <pc:docMk/>
            <pc:sldMk cId="4215421811" sldId="261"/>
            <ac:spMk id="15" creationId="{8CBB8BE1-3BA5-CBE1-9655-7F8D527CFF90}"/>
          </ac:spMkLst>
        </pc:spChg>
        <pc:spChg chg="mod topLvl">
          <ac:chgData name="Nino Philip Ramones" userId="1068934f-e3b4-4e88-ba23-4cb57230c594" providerId="ADAL" clId="{8CB2B8AF-A82A-44C4-8ACE-B3900E30AC94}" dt="2023-03-09T14:01:46.889" v="590" actId="339"/>
          <ac:spMkLst>
            <pc:docMk/>
            <pc:sldMk cId="4215421811" sldId="261"/>
            <ac:spMk id="16" creationId="{44EEE060-BFCA-21E4-ECD0-D952F1137AF3}"/>
          </ac:spMkLst>
        </pc:spChg>
        <pc:spChg chg="add mod">
          <ac:chgData name="Nino Philip Ramones" userId="1068934f-e3b4-4e88-ba23-4cb57230c594" providerId="ADAL" clId="{8CB2B8AF-A82A-44C4-8ACE-B3900E30AC94}" dt="2023-03-10T12:24:27.381" v="15253" actId="1036"/>
          <ac:spMkLst>
            <pc:docMk/>
            <pc:sldMk cId="4215421811" sldId="261"/>
            <ac:spMk id="18" creationId="{5C2D200D-34E0-6176-C3DC-B1339A75810E}"/>
          </ac:spMkLst>
        </pc:spChg>
        <pc:spChg chg="mod">
          <ac:chgData name="Nino Philip Ramones" userId="1068934f-e3b4-4e88-ba23-4cb57230c594" providerId="ADAL" clId="{8CB2B8AF-A82A-44C4-8ACE-B3900E30AC94}" dt="2023-03-09T14:02:08.454" v="592" actId="208"/>
          <ac:spMkLst>
            <pc:docMk/>
            <pc:sldMk cId="4215421811" sldId="261"/>
            <ac:spMk id="21" creationId="{31A811FB-4379-9E6D-88B0-F9A2865BE663}"/>
          </ac:spMkLst>
        </pc:spChg>
        <pc:spChg chg="mod">
          <ac:chgData name="Nino Philip Ramones" userId="1068934f-e3b4-4e88-ba23-4cb57230c594" providerId="ADAL" clId="{8CB2B8AF-A82A-44C4-8ACE-B3900E30AC94}" dt="2023-03-09T14:02:08.454" v="592" actId="208"/>
          <ac:spMkLst>
            <pc:docMk/>
            <pc:sldMk cId="4215421811" sldId="261"/>
            <ac:spMk id="22" creationId="{22E8A27A-BFCA-5D6B-7025-F8BB85F708A7}"/>
          </ac:spMkLst>
        </pc:spChg>
        <pc:spChg chg="mod">
          <ac:chgData name="Nino Philip Ramones" userId="1068934f-e3b4-4e88-ba23-4cb57230c594" providerId="ADAL" clId="{8CB2B8AF-A82A-44C4-8ACE-B3900E30AC94}" dt="2023-03-09T14:02:08.454" v="592" actId="208"/>
          <ac:spMkLst>
            <pc:docMk/>
            <pc:sldMk cId="4215421811" sldId="261"/>
            <ac:spMk id="23" creationId="{7458F415-A7C6-7065-C815-9E243F3628C9}"/>
          </ac:spMkLst>
        </pc:spChg>
        <pc:spChg chg="mod">
          <ac:chgData name="Nino Philip Ramones" userId="1068934f-e3b4-4e88-ba23-4cb57230c594" providerId="ADAL" clId="{8CB2B8AF-A82A-44C4-8ACE-B3900E30AC94}" dt="2023-03-09T14:02:08.454" v="592" actId="208"/>
          <ac:spMkLst>
            <pc:docMk/>
            <pc:sldMk cId="4215421811" sldId="261"/>
            <ac:spMk id="24" creationId="{112518A4-AD15-AE28-D7D2-EF28CF34B987}"/>
          </ac:spMkLst>
        </pc:spChg>
        <pc:spChg chg="mod">
          <ac:chgData name="Nino Philip Ramones" userId="1068934f-e3b4-4e88-ba23-4cb57230c594" providerId="ADAL" clId="{8CB2B8AF-A82A-44C4-8ACE-B3900E30AC94}" dt="2023-03-09T14:02:08.454" v="592" actId="208"/>
          <ac:spMkLst>
            <pc:docMk/>
            <pc:sldMk cId="4215421811" sldId="261"/>
            <ac:spMk id="25" creationId="{0A99E62D-BC7F-FB64-D35F-DB0A30FEDDA2}"/>
          </ac:spMkLst>
        </pc:spChg>
        <pc:spChg chg="mod">
          <ac:chgData name="Nino Philip Ramones" userId="1068934f-e3b4-4e88-ba23-4cb57230c594" providerId="ADAL" clId="{8CB2B8AF-A82A-44C4-8ACE-B3900E30AC94}" dt="2023-03-09T14:02:08.454" v="592" actId="208"/>
          <ac:spMkLst>
            <pc:docMk/>
            <pc:sldMk cId="4215421811" sldId="261"/>
            <ac:spMk id="26" creationId="{CBF070C5-18C5-144F-DC60-485A6DA46456}"/>
          </ac:spMkLst>
        </pc:spChg>
        <pc:spChg chg="add mod">
          <ac:chgData name="Nino Philip Ramones" userId="1068934f-e3b4-4e88-ba23-4cb57230c594" providerId="ADAL" clId="{8CB2B8AF-A82A-44C4-8ACE-B3900E30AC94}" dt="2023-03-10T12:24:27.381" v="15253" actId="1036"/>
          <ac:spMkLst>
            <pc:docMk/>
            <pc:sldMk cId="4215421811" sldId="261"/>
            <ac:spMk id="27" creationId="{BC110942-A5E1-82F1-B47D-CB63CB9C40B0}"/>
          </ac:spMkLst>
        </pc:spChg>
        <pc:grpChg chg="add mod">
          <ac:chgData name="Nino Philip Ramones" userId="1068934f-e3b4-4e88-ba23-4cb57230c594" providerId="ADAL" clId="{8CB2B8AF-A82A-44C4-8ACE-B3900E30AC94}" dt="2023-03-09T13:43:47.569" v="301"/>
          <ac:grpSpMkLst>
            <pc:docMk/>
            <pc:sldMk cId="4215421811" sldId="261"/>
            <ac:grpSpMk id="2" creationId="{67F3DB62-8ACD-0F47-2790-041A8C3C3A76}"/>
          </ac:grpSpMkLst>
        </pc:grpChg>
        <pc:grpChg chg="add del mod">
          <ac:chgData name="Nino Philip Ramones" userId="1068934f-e3b4-4e88-ba23-4cb57230c594" providerId="ADAL" clId="{8CB2B8AF-A82A-44C4-8ACE-B3900E30AC94}" dt="2023-03-09T13:54:43.206" v="459" actId="165"/>
          <ac:grpSpMkLst>
            <pc:docMk/>
            <pc:sldMk cId="4215421811" sldId="261"/>
            <ac:grpSpMk id="10" creationId="{059D720E-02EA-B042-5218-A33EF1A4EF37}"/>
          </ac:grpSpMkLst>
        </pc:grpChg>
        <pc:grpChg chg="add mod">
          <ac:chgData name="Nino Philip Ramones" userId="1068934f-e3b4-4e88-ba23-4cb57230c594" providerId="ADAL" clId="{8CB2B8AF-A82A-44C4-8ACE-B3900E30AC94}" dt="2023-03-09T14:01:26.550" v="541" actId="1036"/>
          <ac:grpSpMkLst>
            <pc:docMk/>
            <pc:sldMk cId="4215421811" sldId="261"/>
            <ac:grpSpMk id="17" creationId="{3CE2980B-C6AF-9158-5109-1E4868261F25}"/>
          </ac:grpSpMkLst>
        </pc:grpChg>
        <pc:grpChg chg="add mod">
          <ac:chgData name="Nino Philip Ramones" userId="1068934f-e3b4-4e88-ba23-4cb57230c594" providerId="ADAL" clId="{8CB2B8AF-A82A-44C4-8ACE-B3900E30AC94}" dt="2023-03-09T14:01:01.283" v="525" actId="1076"/>
          <ac:grpSpMkLst>
            <pc:docMk/>
            <pc:sldMk cId="4215421811" sldId="261"/>
            <ac:grpSpMk id="20" creationId="{7D5B1CDC-1DF9-9184-E016-F9C3A7D62CA1}"/>
          </ac:grpSpMkLst>
        </pc:grpChg>
        <pc:picChg chg="add del mod">
          <ac:chgData name="Nino Philip Ramones" userId="1068934f-e3b4-4e88-ba23-4cb57230c594" providerId="ADAL" clId="{8CB2B8AF-A82A-44C4-8ACE-B3900E30AC94}" dt="2023-03-09T13:58:41.219" v="486" actId="478"/>
          <ac:picMkLst>
            <pc:docMk/>
            <pc:sldMk cId="4215421811" sldId="261"/>
            <ac:picMk id="7" creationId="{DEB6892B-FAE7-5CEA-5D8E-AD7E6612976F}"/>
          </ac:picMkLst>
        </pc:picChg>
        <pc:picChg chg="add mod">
          <ac:chgData name="Nino Philip Ramones" userId="1068934f-e3b4-4e88-ba23-4cb57230c594" providerId="ADAL" clId="{8CB2B8AF-A82A-44C4-8ACE-B3900E30AC94}" dt="2023-03-09T14:02:18.333" v="593" actId="208"/>
          <ac:picMkLst>
            <pc:docMk/>
            <pc:sldMk cId="4215421811" sldId="261"/>
            <ac:picMk id="19" creationId="{0C91B078-B3D0-0333-C663-158E8F3D9857}"/>
          </ac:picMkLst>
        </pc:picChg>
        <pc:cxnChg chg="mod">
          <ac:chgData name="Nino Philip Ramones" userId="1068934f-e3b4-4e88-ba23-4cb57230c594" providerId="ADAL" clId="{8CB2B8AF-A82A-44C4-8ACE-B3900E30AC94}" dt="2023-03-09T13:43:47.569" v="301"/>
          <ac:cxnSpMkLst>
            <pc:docMk/>
            <pc:sldMk cId="4215421811" sldId="261"/>
            <ac:cxnSpMk id="3" creationId="{7881C343-2281-2DA4-BBAB-6334E763CD70}"/>
          </ac:cxnSpMkLst>
        </pc:cxnChg>
      </pc:sldChg>
      <pc:sldChg chg="addSp delSp modSp add mod">
        <pc:chgData name="Nino Philip Ramones" userId="1068934f-e3b4-4e88-ba23-4cb57230c594" providerId="ADAL" clId="{8CB2B8AF-A82A-44C4-8ACE-B3900E30AC94}" dt="2023-03-10T12:49:23.474" v="16222" actId="2711"/>
        <pc:sldMkLst>
          <pc:docMk/>
          <pc:sldMk cId="3447888896" sldId="262"/>
        </pc:sldMkLst>
        <pc:spChg chg="mod">
          <ac:chgData name="Nino Philip Ramones" userId="1068934f-e3b4-4e88-ba23-4cb57230c594" providerId="ADAL" clId="{8CB2B8AF-A82A-44C4-8ACE-B3900E30AC94}" dt="2023-03-10T12:49:23.474" v="16222" actId="2711"/>
          <ac:spMkLst>
            <pc:docMk/>
            <pc:sldMk cId="3447888896" sldId="262"/>
            <ac:spMk id="6" creationId="{1C139C71-43D8-DA15-F46A-8598CDF1F78A}"/>
          </ac:spMkLst>
        </pc:spChg>
        <pc:spChg chg="del">
          <ac:chgData name="Nino Philip Ramones" userId="1068934f-e3b4-4e88-ba23-4cb57230c594" providerId="ADAL" clId="{8CB2B8AF-A82A-44C4-8ACE-B3900E30AC94}" dt="2023-03-09T23:48:24.304" v="1868" actId="478"/>
          <ac:spMkLst>
            <pc:docMk/>
            <pc:sldMk cId="3447888896" sldId="262"/>
            <ac:spMk id="7" creationId="{CB143D5A-4C51-CC45-02B5-43383CAA5C50}"/>
          </ac:spMkLst>
        </pc:spChg>
        <pc:spChg chg="mod">
          <ac:chgData name="Nino Philip Ramones" userId="1068934f-e3b4-4e88-ba23-4cb57230c594" providerId="ADAL" clId="{8CB2B8AF-A82A-44C4-8ACE-B3900E30AC94}" dt="2023-03-09T23:48:34.719" v="1878" actId="20577"/>
          <ac:spMkLst>
            <pc:docMk/>
            <pc:sldMk cId="3447888896" sldId="262"/>
            <ac:spMk id="8" creationId="{32B64BE8-E37B-9676-4EB5-17CAABB97627}"/>
          </ac:spMkLst>
        </pc:spChg>
        <pc:spChg chg="del">
          <ac:chgData name="Nino Philip Ramones" userId="1068934f-e3b4-4e88-ba23-4cb57230c594" providerId="ADAL" clId="{8CB2B8AF-A82A-44C4-8ACE-B3900E30AC94}" dt="2023-03-09T23:48:24.304" v="1868" actId="478"/>
          <ac:spMkLst>
            <pc:docMk/>
            <pc:sldMk cId="3447888896" sldId="262"/>
            <ac:spMk id="10" creationId="{AA624370-42F0-82DE-228F-BC78C798D723}"/>
          </ac:spMkLst>
        </pc:spChg>
        <pc:spChg chg="del">
          <ac:chgData name="Nino Philip Ramones" userId="1068934f-e3b4-4e88-ba23-4cb57230c594" providerId="ADAL" clId="{8CB2B8AF-A82A-44C4-8ACE-B3900E30AC94}" dt="2023-03-09T23:48:24.304" v="1868" actId="478"/>
          <ac:spMkLst>
            <pc:docMk/>
            <pc:sldMk cId="3447888896" sldId="262"/>
            <ac:spMk id="18" creationId="{5C2D200D-34E0-6176-C3DC-B1339A75810E}"/>
          </ac:spMkLst>
        </pc:spChg>
        <pc:spChg chg="del">
          <ac:chgData name="Nino Philip Ramones" userId="1068934f-e3b4-4e88-ba23-4cb57230c594" providerId="ADAL" clId="{8CB2B8AF-A82A-44C4-8ACE-B3900E30AC94}" dt="2023-03-09T23:48:24.304" v="1868" actId="478"/>
          <ac:spMkLst>
            <pc:docMk/>
            <pc:sldMk cId="3447888896" sldId="262"/>
            <ac:spMk id="27" creationId="{BC110942-A5E1-82F1-B47D-CB63CB9C40B0}"/>
          </ac:spMkLst>
        </pc:spChg>
        <pc:spChg chg="add mod">
          <ac:chgData name="Nino Philip Ramones" userId="1068934f-e3b4-4e88-ba23-4cb57230c594" providerId="ADAL" clId="{8CB2B8AF-A82A-44C4-8ACE-B3900E30AC94}" dt="2023-03-10T00:38:27.581" v="2587" actId="164"/>
          <ac:spMkLst>
            <pc:docMk/>
            <pc:sldMk cId="3447888896" sldId="262"/>
            <ac:spMk id="31" creationId="{FA64FFA0-2BA4-C79E-0B08-995D7829F35E}"/>
          </ac:spMkLst>
        </pc:spChg>
        <pc:spChg chg="add mod">
          <ac:chgData name="Nino Philip Ramones" userId="1068934f-e3b4-4e88-ba23-4cb57230c594" providerId="ADAL" clId="{8CB2B8AF-A82A-44C4-8ACE-B3900E30AC94}" dt="2023-03-10T00:38:27.581" v="2587" actId="164"/>
          <ac:spMkLst>
            <pc:docMk/>
            <pc:sldMk cId="3447888896" sldId="262"/>
            <ac:spMk id="32" creationId="{9CB74343-638F-6592-3CB5-A30582FADB95}"/>
          </ac:spMkLst>
        </pc:spChg>
        <pc:grpChg chg="del">
          <ac:chgData name="Nino Philip Ramones" userId="1068934f-e3b4-4e88-ba23-4cb57230c594" providerId="ADAL" clId="{8CB2B8AF-A82A-44C4-8ACE-B3900E30AC94}" dt="2023-03-09T23:48:26.297" v="1869" actId="478"/>
          <ac:grpSpMkLst>
            <pc:docMk/>
            <pc:sldMk cId="3447888896" sldId="262"/>
            <ac:grpSpMk id="17" creationId="{3CE2980B-C6AF-9158-5109-1E4868261F25}"/>
          </ac:grpSpMkLst>
        </pc:grpChg>
        <pc:grpChg chg="del">
          <ac:chgData name="Nino Philip Ramones" userId="1068934f-e3b4-4e88-ba23-4cb57230c594" providerId="ADAL" clId="{8CB2B8AF-A82A-44C4-8ACE-B3900E30AC94}" dt="2023-03-09T23:48:24.304" v="1868" actId="478"/>
          <ac:grpSpMkLst>
            <pc:docMk/>
            <pc:sldMk cId="3447888896" sldId="262"/>
            <ac:grpSpMk id="20" creationId="{7D5B1CDC-1DF9-9184-E016-F9C3A7D62CA1}"/>
          </ac:grpSpMkLst>
        </pc:grpChg>
        <pc:grpChg chg="add mod">
          <ac:chgData name="Nino Philip Ramones" userId="1068934f-e3b4-4e88-ba23-4cb57230c594" providerId="ADAL" clId="{8CB2B8AF-A82A-44C4-8ACE-B3900E30AC94}" dt="2023-03-10T00:38:33.771" v="2588" actId="12788"/>
          <ac:grpSpMkLst>
            <pc:docMk/>
            <pc:sldMk cId="3447888896" sldId="262"/>
            <ac:grpSpMk id="33" creationId="{AD4707F5-6FE1-FEA7-D4DA-F7E1D4A0C644}"/>
          </ac:grpSpMkLst>
        </pc:grpChg>
        <pc:picChg chg="del">
          <ac:chgData name="Nino Philip Ramones" userId="1068934f-e3b4-4e88-ba23-4cb57230c594" providerId="ADAL" clId="{8CB2B8AF-A82A-44C4-8ACE-B3900E30AC94}" dt="2023-03-09T23:48:24.304" v="1868" actId="478"/>
          <ac:picMkLst>
            <pc:docMk/>
            <pc:sldMk cId="3447888896" sldId="262"/>
            <ac:picMk id="19" creationId="{0C91B078-B3D0-0333-C663-158E8F3D9857}"/>
          </ac:picMkLst>
        </pc:picChg>
        <pc:picChg chg="add mod">
          <ac:chgData name="Nino Philip Ramones" userId="1068934f-e3b4-4e88-ba23-4cb57230c594" providerId="ADAL" clId="{8CB2B8AF-A82A-44C4-8ACE-B3900E30AC94}" dt="2023-03-10T12:25:05.788" v="15255" actId="1035"/>
          <ac:picMkLst>
            <pc:docMk/>
            <pc:sldMk cId="3447888896" sldId="262"/>
            <ac:picMk id="28" creationId="{30D97CD0-6C59-1806-C479-57ADB800F47D}"/>
          </ac:picMkLst>
        </pc:picChg>
        <pc:picChg chg="add mod">
          <ac:chgData name="Nino Philip Ramones" userId="1068934f-e3b4-4e88-ba23-4cb57230c594" providerId="ADAL" clId="{8CB2B8AF-A82A-44C4-8ACE-B3900E30AC94}" dt="2023-03-10T12:25:05.788" v="15255" actId="1035"/>
          <ac:picMkLst>
            <pc:docMk/>
            <pc:sldMk cId="3447888896" sldId="262"/>
            <ac:picMk id="30" creationId="{4C3B4024-618D-5602-746E-2B142A7B2B8B}"/>
          </ac:picMkLst>
        </pc:picChg>
      </pc:sldChg>
      <pc:sldChg chg="addSp delSp modSp add mod">
        <pc:chgData name="Nino Philip Ramones" userId="1068934f-e3b4-4e88-ba23-4cb57230c594" providerId="ADAL" clId="{8CB2B8AF-A82A-44C4-8ACE-B3900E30AC94}" dt="2023-03-10T12:49:06.303" v="16221" actId="2711"/>
        <pc:sldMkLst>
          <pc:docMk/>
          <pc:sldMk cId="3178388784" sldId="263"/>
        </pc:sldMkLst>
        <pc:spChg chg="mod">
          <ac:chgData name="Nino Philip Ramones" userId="1068934f-e3b4-4e88-ba23-4cb57230c594" providerId="ADAL" clId="{8CB2B8AF-A82A-44C4-8ACE-B3900E30AC94}" dt="2023-03-10T12:49:06.303" v="16221" actId="2711"/>
          <ac:spMkLst>
            <pc:docMk/>
            <pc:sldMk cId="3178388784" sldId="263"/>
            <ac:spMk id="6" creationId="{1C139C71-43D8-DA15-F46A-8598CDF1F78A}"/>
          </ac:spMkLst>
        </pc:spChg>
        <pc:spChg chg="del">
          <ac:chgData name="Nino Philip Ramones" userId="1068934f-e3b4-4e88-ba23-4cb57230c594" providerId="ADAL" clId="{8CB2B8AF-A82A-44C4-8ACE-B3900E30AC94}" dt="2023-03-10T00:09:16.884" v="2354" actId="478"/>
          <ac:spMkLst>
            <pc:docMk/>
            <pc:sldMk cId="3178388784" sldId="263"/>
            <ac:spMk id="8" creationId="{32B64BE8-E37B-9676-4EB5-17CAABB97627}"/>
          </ac:spMkLst>
        </pc:spChg>
        <pc:spChg chg="add mod">
          <ac:chgData name="Nino Philip Ramones" userId="1068934f-e3b4-4e88-ba23-4cb57230c594" providerId="ADAL" clId="{8CB2B8AF-A82A-44C4-8ACE-B3900E30AC94}" dt="2023-03-10T02:54:50.920" v="5586" actId="123"/>
          <ac:spMkLst>
            <pc:docMk/>
            <pc:sldMk cId="3178388784" sldId="263"/>
            <ac:spMk id="17" creationId="{4468BC9A-61F8-566C-262E-E6C99300C514}"/>
          </ac:spMkLst>
        </pc:spChg>
        <pc:spChg chg="mod">
          <ac:chgData name="Nino Philip Ramones" userId="1068934f-e3b4-4e88-ba23-4cb57230c594" providerId="ADAL" clId="{8CB2B8AF-A82A-44C4-8ACE-B3900E30AC94}" dt="2023-03-10T00:45:33.344" v="2711" actId="1036"/>
          <ac:spMkLst>
            <pc:docMk/>
            <pc:sldMk cId="3178388784" sldId="263"/>
            <ac:spMk id="31" creationId="{FA64FFA0-2BA4-C79E-0B08-995D7829F35E}"/>
          </ac:spMkLst>
        </pc:spChg>
        <pc:spChg chg="mod">
          <ac:chgData name="Nino Philip Ramones" userId="1068934f-e3b4-4e88-ba23-4cb57230c594" providerId="ADAL" clId="{8CB2B8AF-A82A-44C4-8ACE-B3900E30AC94}" dt="2023-03-10T00:45:33.344" v="2711" actId="1036"/>
          <ac:spMkLst>
            <pc:docMk/>
            <pc:sldMk cId="3178388784" sldId="263"/>
            <ac:spMk id="32" creationId="{9CB74343-638F-6592-3CB5-A30582FADB95}"/>
          </ac:spMkLst>
        </pc:spChg>
        <pc:grpChg chg="add mod">
          <ac:chgData name="Nino Philip Ramones" userId="1068934f-e3b4-4e88-ba23-4cb57230c594" providerId="ADAL" clId="{8CB2B8AF-A82A-44C4-8ACE-B3900E30AC94}" dt="2023-03-10T00:45:33.344" v="2711" actId="1036"/>
          <ac:grpSpMkLst>
            <pc:docMk/>
            <pc:sldMk cId="3178388784" sldId="263"/>
            <ac:grpSpMk id="16" creationId="{9D2595EB-DDC7-D4B9-377F-D5F749DBAB78}"/>
          </ac:grpSpMkLst>
        </pc:grpChg>
        <pc:picChg chg="add mod">
          <ac:chgData name="Nino Philip Ramones" userId="1068934f-e3b4-4e88-ba23-4cb57230c594" providerId="ADAL" clId="{8CB2B8AF-A82A-44C4-8ACE-B3900E30AC94}" dt="2023-03-10T00:38:14.128" v="2585" actId="164"/>
          <ac:picMkLst>
            <pc:docMk/>
            <pc:sldMk cId="3178388784" sldId="263"/>
            <ac:picMk id="9" creationId="{C7373BBE-204A-9AD4-82FD-FEC999C38DAF}"/>
          </ac:picMkLst>
        </pc:picChg>
        <pc:picChg chg="add del mod">
          <ac:chgData name="Nino Philip Ramones" userId="1068934f-e3b4-4e88-ba23-4cb57230c594" providerId="ADAL" clId="{8CB2B8AF-A82A-44C4-8ACE-B3900E30AC94}" dt="2023-03-10T00:14:01.729" v="2566" actId="478"/>
          <ac:picMkLst>
            <pc:docMk/>
            <pc:sldMk cId="3178388784" sldId="263"/>
            <ac:picMk id="11" creationId="{39F3B589-04ED-483B-F25C-A12D51C08561}"/>
          </ac:picMkLst>
        </pc:picChg>
        <pc:picChg chg="add mod modCrop">
          <ac:chgData name="Nino Philip Ramones" userId="1068934f-e3b4-4e88-ba23-4cb57230c594" providerId="ADAL" clId="{8CB2B8AF-A82A-44C4-8ACE-B3900E30AC94}" dt="2023-03-10T00:38:14.128" v="2585" actId="164"/>
          <ac:picMkLst>
            <pc:docMk/>
            <pc:sldMk cId="3178388784" sldId="263"/>
            <ac:picMk id="13" creationId="{9DD2C220-D449-5517-BE8C-DB7694DD6A7C}"/>
          </ac:picMkLst>
        </pc:picChg>
        <pc:picChg chg="add del mod">
          <ac:chgData name="Nino Philip Ramones" userId="1068934f-e3b4-4e88-ba23-4cb57230c594" providerId="ADAL" clId="{8CB2B8AF-A82A-44C4-8ACE-B3900E30AC94}" dt="2023-03-10T00:14:36.550" v="2572" actId="478"/>
          <ac:picMkLst>
            <pc:docMk/>
            <pc:sldMk cId="3178388784" sldId="263"/>
            <ac:picMk id="15" creationId="{85B28EFB-7847-9F92-C8DD-376467263D25}"/>
          </ac:picMkLst>
        </pc:picChg>
        <pc:picChg chg="del">
          <ac:chgData name="Nino Philip Ramones" userId="1068934f-e3b4-4e88-ba23-4cb57230c594" providerId="ADAL" clId="{8CB2B8AF-A82A-44C4-8ACE-B3900E30AC94}" dt="2023-03-10T00:09:12.628" v="2353" actId="478"/>
          <ac:picMkLst>
            <pc:docMk/>
            <pc:sldMk cId="3178388784" sldId="263"/>
            <ac:picMk id="28" creationId="{30D97CD0-6C59-1806-C479-57ADB800F47D}"/>
          </ac:picMkLst>
        </pc:picChg>
        <pc:picChg chg="del">
          <ac:chgData name="Nino Philip Ramones" userId="1068934f-e3b4-4e88-ba23-4cb57230c594" providerId="ADAL" clId="{8CB2B8AF-A82A-44C4-8ACE-B3900E30AC94}" dt="2023-03-10T00:09:12.628" v="2353" actId="478"/>
          <ac:picMkLst>
            <pc:docMk/>
            <pc:sldMk cId="3178388784" sldId="263"/>
            <ac:picMk id="30" creationId="{4C3B4024-618D-5602-746E-2B142A7B2B8B}"/>
          </ac:picMkLst>
        </pc:picChg>
      </pc:sldChg>
      <pc:sldChg chg="add del">
        <pc:chgData name="Nino Philip Ramones" userId="1068934f-e3b4-4e88-ba23-4cb57230c594" providerId="ADAL" clId="{8CB2B8AF-A82A-44C4-8ACE-B3900E30AC94}" dt="2023-03-10T00:58:55.239" v="2910" actId="47"/>
        <pc:sldMkLst>
          <pc:docMk/>
          <pc:sldMk cId="1903694077" sldId="264"/>
        </pc:sldMkLst>
      </pc:sldChg>
      <pc:sldChg chg="addSp delSp modSp add mod ord">
        <pc:chgData name="Nino Philip Ramones" userId="1068934f-e3b4-4e88-ba23-4cb57230c594" providerId="ADAL" clId="{8CB2B8AF-A82A-44C4-8ACE-B3900E30AC94}" dt="2023-03-10T06:10:48.585" v="7359" actId="2711"/>
        <pc:sldMkLst>
          <pc:docMk/>
          <pc:sldMk cId="3278429691" sldId="264"/>
        </pc:sldMkLst>
        <pc:spChg chg="mod">
          <ac:chgData name="Nino Philip Ramones" userId="1068934f-e3b4-4e88-ba23-4cb57230c594" providerId="ADAL" clId="{8CB2B8AF-A82A-44C4-8ACE-B3900E30AC94}" dt="2023-03-10T06:10:48.585" v="7359" actId="2711"/>
          <ac:spMkLst>
            <pc:docMk/>
            <pc:sldMk cId="3278429691" sldId="264"/>
            <ac:spMk id="6" creationId="{1C139C71-43D8-DA15-F46A-8598CDF1F78A}"/>
          </ac:spMkLst>
        </pc:spChg>
        <pc:spChg chg="mod">
          <ac:chgData name="Nino Philip Ramones" userId="1068934f-e3b4-4e88-ba23-4cb57230c594" providerId="ADAL" clId="{8CB2B8AF-A82A-44C4-8ACE-B3900E30AC94}" dt="2023-03-10T01:06:14.570" v="2924" actId="20577"/>
          <ac:spMkLst>
            <pc:docMk/>
            <pc:sldMk cId="3278429691" sldId="264"/>
            <ac:spMk id="8" creationId="{32B64BE8-E37B-9676-4EB5-17CAABB97627}"/>
          </ac:spMkLst>
        </pc:spChg>
        <pc:spChg chg="del mod topLvl">
          <ac:chgData name="Nino Philip Ramones" userId="1068934f-e3b4-4e88-ba23-4cb57230c594" providerId="ADAL" clId="{8CB2B8AF-A82A-44C4-8ACE-B3900E30AC94}" dt="2023-03-10T01:21:08.965" v="3294" actId="478"/>
          <ac:spMkLst>
            <pc:docMk/>
            <pc:sldMk cId="3278429691" sldId="264"/>
            <ac:spMk id="31" creationId="{FA64FFA0-2BA4-C79E-0B08-995D7829F35E}"/>
          </ac:spMkLst>
        </pc:spChg>
        <pc:spChg chg="mod ord topLvl">
          <ac:chgData name="Nino Philip Ramones" userId="1068934f-e3b4-4e88-ba23-4cb57230c594" providerId="ADAL" clId="{8CB2B8AF-A82A-44C4-8ACE-B3900E30AC94}" dt="2023-03-10T01:40:32.412" v="3454" actId="164"/>
          <ac:spMkLst>
            <pc:docMk/>
            <pc:sldMk cId="3278429691" sldId="264"/>
            <ac:spMk id="32" creationId="{9CB74343-638F-6592-3CB5-A30582FADB95}"/>
          </ac:spMkLst>
        </pc:spChg>
        <pc:grpChg chg="add mod">
          <ac:chgData name="Nino Philip Ramones" userId="1068934f-e3b4-4e88-ba23-4cb57230c594" providerId="ADAL" clId="{8CB2B8AF-A82A-44C4-8ACE-B3900E30AC94}" dt="2023-03-10T01:41:35.718" v="3485" actId="1035"/>
          <ac:grpSpMkLst>
            <pc:docMk/>
            <pc:sldMk cId="3278429691" sldId="264"/>
            <ac:grpSpMk id="12" creationId="{121E34E1-64BB-8E8E-5131-06F58AF9A27B}"/>
          </ac:grpSpMkLst>
        </pc:grpChg>
        <pc:grpChg chg="del">
          <ac:chgData name="Nino Philip Ramones" userId="1068934f-e3b4-4e88-ba23-4cb57230c594" providerId="ADAL" clId="{8CB2B8AF-A82A-44C4-8ACE-B3900E30AC94}" dt="2023-03-10T01:20:15.579" v="3281" actId="165"/>
          <ac:grpSpMkLst>
            <pc:docMk/>
            <pc:sldMk cId="3278429691" sldId="264"/>
            <ac:grpSpMk id="33" creationId="{AD4707F5-6FE1-FEA7-D4DA-F7E1D4A0C644}"/>
          </ac:grpSpMkLst>
        </pc:grpChg>
        <pc:picChg chg="add mod modCrop">
          <ac:chgData name="Nino Philip Ramones" userId="1068934f-e3b4-4e88-ba23-4cb57230c594" providerId="ADAL" clId="{8CB2B8AF-A82A-44C4-8ACE-B3900E30AC94}" dt="2023-03-10T01:40:32.412" v="3454" actId="164"/>
          <ac:picMkLst>
            <pc:docMk/>
            <pc:sldMk cId="3278429691" sldId="264"/>
            <ac:picMk id="9" creationId="{19FF91A8-2905-D3BD-8D7D-58F416EBA99D}"/>
          </ac:picMkLst>
        </pc:picChg>
        <pc:picChg chg="add del mod">
          <ac:chgData name="Nino Philip Ramones" userId="1068934f-e3b4-4e88-ba23-4cb57230c594" providerId="ADAL" clId="{8CB2B8AF-A82A-44C4-8ACE-B3900E30AC94}" dt="2023-03-10T01:22:09.456" v="3334" actId="478"/>
          <ac:picMkLst>
            <pc:docMk/>
            <pc:sldMk cId="3278429691" sldId="264"/>
            <ac:picMk id="11" creationId="{B2B163AC-C11E-3EB6-A9A8-87C74D7C0E41}"/>
          </ac:picMkLst>
        </pc:picChg>
        <pc:picChg chg="add del mod">
          <ac:chgData name="Nino Philip Ramones" userId="1068934f-e3b4-4e88-ba23-4cb57230c594" providerId="ADAL" clId="{8CB2B8AF-A82A-44C4-8ACE-B3900E30AC94}" dt="2023-03-10T01:41:28.110" v="3480" actId="478"/>
          <ac:picMkLst>
            <pc:docMk/>
            <pc:sldMk cId="3278429691" sldId="264"/>
            <ac:picMk id="13" creationId="{8353AF03-A1F9-6317-CA52-62F8840D3AEB}"/>
          </ac:picMkLst>
        </pc:picChg>
        <pc:picChg chg="add del mod">
          <ac:chgData name="Nino Philip Ramones" userId="1068934f-e3b4-4e88-ba23-4cb57230c594" providerId="ADAL" clId="{8CB2B8AF-A82A-44C4-8ACE-B3900E30AC94}" dt="2023-03-10T01:41:20.839" v="3479" actId="478"/>
          <ac:picMkLst>
            <pc:docMk/>
            <pc:sldMk cId="3278429691" sldId="264"/>
            <ac:picMk id="14" creationId="{CA2BC7D1-A9DE-C257-A15A-383573FC123B}"/>
          </ac:picMkLst>
        </pc:picChg>
        <pc:picChg chg="del mod topLvl">
          <ac:chgData name="Nino Philip Ramones" userId="1068934f-e3b4-4e88-ba23-4cb57230c594" providerId="ADAL" clId="{8CB2B8AF-A82A-44C4-8ACE-B3900E30AC94}" dt="2023-03-10T01:20:18.898" v="3282" actId="478"/>
          <ac:picMkLst>
            <pc:docMk/>
            <pc:sldMk cId="3278429691" sldId="264"/>
            <ac:picMk id="28" creationId="{30D97CD0-6C59-1806-C479-57ADB800F47D}"/>
          </ac:picMkLst>
        </pc:picChg>
        <pc:picChg chg="del mod topLvl">
          <ac:chgData name="Nino Philip Ramones" userId="1068934f-e3b4-4e88-ba23-4cb57230c594" providerId="ADAL" clId="{8CB2B8AF-A82A-44C4-8ACE-B3900E30AC94}" dt="2023-03-10T01:20:20.682" v="3283" actId="478"/>
          <ac:picMkLst>
            <pc:docMk/>
            <pc:sldMk cId="3278429691" sldId="264"/>
            <ac:picMk id="30" creationId="{4C3B4024-618D-5602-746E-2B142A7B2B8B}"/>
          </ac:picMkLst>
        </pc:picChg>
      </pc:sldChg>
      <pc:sldChg chg="addSp delSp modSp add mod">
        <pc:chgData name="Nino Philip Ramones" userId="1068934f-e3b4-4e88-ba23-4cb57230c594" providerId="ADAL" clId="{8CB2B8AF-A82A-44C4-8ACE-B3900E30AC94}" dt="2023-03-10T10:08:18.426" v="12142" actId="20577"/>
        <pc:sldMkLst>
          <pc:docMk/>
          <pc:sldMk cId="2263550970" sldId="265"/>
        </pc:sldMkLst>
        <pc:spChg chg="mod">
          <ac:chgData name="Nino Philip Ramones" userId="1068934f-e3b4-4e88-ba23-4cb57230c594" providerId="ADAL" clId="{8CB2B8AF-A82A-44C4-8ACE-B3900E30AC94}" dt="2023-03-10T02:55:00.867" v="5588" actId="123"/>
          <ac:spMkLst>
            <pc:docMk/>
            <pc:sldMk cId="2263550970" sldId="265"/>
            <ac:spMk id="6" creationId="{1C139C71-43D8-DA15-F46A-8598CDF1F78A}"/>
          </ac:spMkLst>
        </pc:spChg>
        <pc:spChg chg="del">
          <ac:chgData name="Nino Philip Ramones" userId="1068934f-e3b4-4e88-ba23-4cb57230c594" providerId="ADAL" clId="{8CB2B8AF-A82A-44C4-8ACE-B3900E30AC94}" dt="2023-03-10T01:41:46.144" v="3487" actId="478"/>
          <ac:spMkLst>
            <pc:docMk/>
            <pc:sldMk cId="2263550970" sldId="265"/>
            <ac:spMk id="8" creationId="{32B64BE8-E37B-9676-4EB5-17CAABB97627}"/>
          </ac:spMkLst>
        </pc:spChg>
        <pc:spChg chg="add mod">
          <ac:chgData name="Nino Philip Ramones" userId="1068934f-e3b4-4e88-ba23-4cb57230c594" providerId="ADAL" clId="{8CB2B8AF-A82A-44C4-8ACE-B3900E30AC94}" dt="2023-03-10T10:08:18.426" v="12142" actId="20577"/>
          <ac:spMkLst>
            <pc:docMk/>
            <pc:sldMk cId="2263550970" sldId="265"/>
            <ac:spMk id="11" creationId="{90F9D98E-6832-E31E-AA49-1D8FD5A5E2FA}"/>
          </ac:spMkLst>
        </pc:spChg>
        <pc:spChg chg="mod topLvl">
          <ac:chgData name="Nino Philip Ramones" userId="1068934f-e3b4-4e88-ba23-4cb57230c594" providerId="ADAL" clId="{8CB2B8AF-A82A-44C4-8ACE-B3900E30AC94}" dt="2023-03-10T10:07:05.462" v="12122" actId="1036"/>
          <ac:spMkLst>
            <pc:docMk/>
            <pc:sldMk cId="2263550970" sldId="265"/>
            <ac:spMk id="32" creationId="{9CB74343-638F-6592-3CB5-A30582FADB95}"/>
          </ac:spMkLst>
        </pc:spChg>
        <pc:grpChg chg="add mod">
          <ac:chgData name="Nino Philip Ramones" userId="1068934f-e3b4-4e88-ba23-4cb57230c594" providerId="ADAL" clId="{8CB2B8AF-A82A-44C4-8ACE-B3900E30AC94}" dt="2023-03-10T10:06:57.772" v="12118" actId="1036"/>
          <ac:grpSpMkLst>
            <pc:docMk/>
            <pc:sldMk cId="2263550970" sldId="265"/>
            <ac:grpSpMk id="7" creationId="{A41AE8AA-461E-0472-E424-9C80188A6362}"/>
          </ac:grpSpMkLst>
        </pc:grpChg>
        <pc:grpChg chg="del">
          <ac:chgData name="Nino Philip Ramones" userId="1068934f-e3b4-4e88-ba23-4cb57230c594" providerId="ADAL" clId="{8CB2B8AF-A82A-44C4-8ACE-B3900E30AC94}" dt="2023-03-10T01:48:00.451" v="3772" actId="165"/>
          <ac:grpSpMkLst>
            <pc:docMk/>
            <pc:sldMk cId="2263550970" sldId="265"/>
            <ac:grpSpMk id="12" creationId="{121E34E1-64BB-8E8E-5131-06F58AF9A27B}"/>
          </ac:grpSpMkLst>
        </pc:grpChg>
        <pc:picChg chg="del mod topLvl">
          <ac:chgData name="Nino Philip Ramones" userId="1068934f-e3b4-4e88-ba23-4cb57230c594" providerId="ADAL" clId="{8CB2B8AF-A82A-44C4-8ACE-B3900E30AC94}" dt="2023-03-10T01:48:02.344" v="3773" actId="478"/>
          <ac:picMkLst>
            <pc:docMk/>
            <pc:sldMk cId="2263550970" sldId="265"/>
            <ac:picMk id="9" creationId="{19FF91A8-2905-D3BD-8D7D-58F416EBA99D}"/>
          </ac:picMkLst>
        </pc:picChg>
        <pc:picChg chg="add mod modCrop">
          <ac:chgData name="Nino Philip Ramones" userId="1068934f-e3b4-4e88-ba23-4cb57230c594" providerId="ADAL" clId="{8CB2B8AF-A82A-44C4-8ACE-B3900E30AC94}" dt="2023-03-10T10:06:57.772" v="12118" actId="1036"/>
          <ac:picMkLst>
            <pc:docMk/>
            <pc:sldMk cId="2263550970" sldId="265"/>
            <ac:picMk id="10" creationId="{ED3CEB73-9E73-3B85-95A0-480C9DC52B6A}"/>
          </ac:picMkLst>
        </pc:picChg>
        <pc:picChg chg="add mod">
          <ac:chgData name="Nino Philip Ramones" userId="1068934f-e3b4-4e88-ba23-4cb57230c594" providerId="ADAL" clId="{8CB2B8AF-A82A-44C4-8ACE-B3900E30AC94}" dt="2023-03-10T10:06:57.772" v="12118" actId="1036"/>
          <ac:picMkLst>
            <pc:docMk/>
            <pc:sldMk cId="2263550970" sldId="265"/>
            <ac:picMk id="1026" creationId="{7BDC8BBB-2F92-48A8-F915-35FC54A7F3D6}"/>
          </ac:picMkLst>
        </pc:picChg>
      </pc:sldChg>
      <pc:sldChg chg="addSp delSp modSp add mod ord">
        <pc:chgData name="Nino Philip Ramones" userId="1068934f-e3b4-4e88-ba23-4cb57230c594" providerId="ADAL" clId="{8CB2B8AF-A82A-44C4-8ACE-B3900E30AC94}" dt="2023-03-10T06:11:01.042" v="7360" actId="2711"/>
        <pc:sldMkLst>
          <pc:docMk/>
          <pc:sldMk cId="3654599305" sldId="266"/>
        </pc:sldMkLst>
        <pc:spChg chg="mod">
          <ac:chgData name="Nino Philip Ramones" userId="1068934f-e3b4-4e88-ba23-4cb57230c594" providerId="ADAL" clId="{8CB2B8AF-A82A-44C4-8ACE-B3900E30AC94}" dt="2023-03-10T06:11:01.042" v="7360" actId="2711"/>
          <ac:spMkLst>
            <pc:docMk/>
            <pc:sldMk cId="3654599305" sldId="266"/>
            <ac:spMk id="6" creationId="{1C139C71-43D8-DA15-F46A-8598CDF1F78A}"/>
          </ac:spMkLst>
        </pc:spChg>
        <pc:spChg chg="add mod">
          <ac:chgData name="Nino Philip Ramones" userId="1068934f-e3b4-4e88-ba23-4cb57230c594" providerId="ADAL" clId="{8CB2B8AF-A82A-44C4-8ACE-B3900E30AC94}" dt="2023-03-10T02:16:35.831" v="4724" actId="1036"/>
          <ac:spMkLst>
            <pc:docMk/>
            <pc:sldMk cId="3654599305" sldId="266"/>
            <ac:spMk id="7" creationId="{5F596B71-6AB8-A654-BAA0-F20679B52505}"/>
          </ac:spMkLst>
        </pc:spChg>
        <pc:spChg chg="mod">
          <ac:chgData name="Nino Philip Ramones" userId="1068934f-e3b4-4e88-ba23-4cb57230c594" providerId="ADAL" clId="{8CB2B8AF-A82A-44C4-8ACE-B3900E30AC94}" dt="2023-03-10T02:21:14.590" v="4762" actId="20577"/>
          <ac:spMkLst>
            <pc:docMk/>
            <pc:sldMk cId="3654599305" sldId="266"/>
            <ac:spMk id="8" creationId="{32B64BE8-E37B-9676-4EB5-17CAABB97627}"/>
          </ac:spMkLst>
        </pc:spChg>
        <pc:spChg chg="add mod">
          <ac:chgData name="Nino Philip Ramones" userId="1068934f-e3b4-4e88-ba23-4cb57230c594" providerId="ADAL" clId="{8CB2B8AF-A82A-44C4-8ACE-B3900E30AC94}" dt="2023-03-10T02:36:46.996" v="4826" actId="20577"/>
          <ac:spMkLst>
            <pc:docMk/>
            <pc:sldMk cId="3654599305" sldId="266"/>
            <ac:spMk id="15" creationId="{193EE4D7-15E9-5C31-3D06-03F1EAB927A2}"/>
          </ac:spMkLst>
        </pc:spChg>
        <pc:spChg chg="add mod">
          <ac:chgData name="Nino Philip Ramones" userId="1068934f-e3b4-4e88-ba23-4cb57230c594" providerId="ADAL" clId="{8CB2B8AF-A82A-44C4-8ACE-B3900E30AC94}" dt="2023-03-10T02:55:06.628" v="5590" actId="123"/>
          <ac:spMkLst>
            <pc:docMk/>
            <pc:sldMk cId="3654599305" sldId="266"/>
            <ac:spMk id="16" creationId="{3B4DE2B3-B1CB-26C7-70E1-CD9746AC10F4}"/>
          </ac:spMkLst>
        </pc:spChg>
        <pc:grpChg chg="add del">
          <ac:chgData name="Nino Philip Ramones" userId="1068934f-e3b4-4e88-ba23-4cb57230c594" providerId="ADAL" clId="{8CB2B8AF-A82A-44C4-8ACE-B3900E30AC94}" dt="2023-03-10T02:02:03.245" v="4003" actId="478"/>
          <ac:grpSpMkLst>
            <pc:docMk/>
            <pc:sldMk cId="3654599305" sldId="266"/>
            <ac:grpSpMk id="12" creationId="{121E34E1-64BB-8E8E-5131-06F58AF9A27B}"/>
          </ac:grpSpMkLst>
        </pc:grpChg>
        <pc:picChg chg="add mod">
          <ac:chgData name="Nino Philip Ramones" userId="1068934f-e3b4-4e88-ba23-4cb57230c594" providerId="ADAL" clId="{8CB2B8AF-A82A-44C4-8ACE-B3900E30AC94}" dt="2023-03-10T02:16:35.831" v="4724" actId="1036"/>
          <ac:picMkLst>
            <pc:docMk/>
            <pc:sldMk cId="3654599305" sldId="266"/>
            <ac:picMk id="11" creationId="{CA60E166-A45B-EB9F-73D5-7D432CD50096}"/>
          </ac:picMkLst>
        </pc:picChg>
        <pc:picChg chg="add mod">
          <ac:chgData name="Nino Philip Ramones" userId="1068934f-e3b4-4e88-ba23-4cb57230c594" providerId="ADAL" clId="{8CB2B8AF-A82A-44C4-8ACE-B3900E30AC94}" dt="2023-03-10T02:16:35.831" v="4724" actId="1036"/>
          <ac:picMkLst>
            <pc:docMk/>
            <pc:sldMk cId="3654599305" sldId="266"/>
            <ac:picMk id="14" creationId="{CEE63FC0-94BA-EC23-DE8E-A9405E9B6C77}"/>
          </ac:picMkLst>
        </pc:picChg>
      </pc:sldChg>
      <pc:sldChg chg="addSp delSp modSp add mod">
        <pc:chgData name="Nino Philip Ramones" userId="1068934f-e3b4-4e88-ba23-4cb57230c594" providerId="ADAL" clId="{8CB2B8AF-A82A-44C4-8ACE-B3900E30AC94}" dt="2023-03-10T03:19:14.918" v="6804" actId="1035"/>
        <pc:sldMkLst>
          <pc:docMk/>
          <pc:sldMk cId="1113147199" sldId="267"/>
        </pc:sldMkLst>
        <pc:spChg chg="mod">
          <ac:chgData name="Nino Philip Ramones" userId="1068934f-e3b4-4e88-ba23-4cb57230c594" providerId="ADAL" clId="{8CB2B8AF-A82A-44C4-8ACE-B3900E30AC94}" dt="2023-03-10T03:19:14.918" v="6804" actId="1035"/>
          <ac:spMkLst>
            <pc:docMk/>
            <pc:sldMk cId="1113147199" sldId="267"/>
            <ac:spMk id="6" creationId="{1C139C71-43D8-DA15-F46A-8598CDF1F78A}"/>
          </ac:spMkLst>
        </pc:spChg>
        <pc:spChg chg="del">
          <ac:chgData name="Nino Philip Ramones" userId="1068934f-e3b4-4e88-ba23-4cb57230c594" providerId="ADAL" clId="{8CB2B8AF-A82A-44C4-8ACE-B3900E30AC94}" dt="2023-03-10T02:36:04.400" v="4807" actId="478"/>
          <ac:spMkLst>
            <pc:docMk/>
            <pc:sldMk cId="1113147199" sldId="267"/>
            <ac:spMk id="7" creationId="{5F596B71-6AB8-A654-BAA0-F20679B52505}"/>
          </ac:spMkLst>
        </pc:spChg>
        <pc:spChg chg="mod">
          <ac:chgData name="Nino Philip Ramones" userId="1068934f-e3b4-4e88-ba23-4cb57230c594" providerId="ADAL" clId="{8CB2B8AF-A82A-44C4-8ACE-B3900E30AC94}" dt="2023-03-10T02:21:38.669" v="4805" actId="404"/>
          <ac:spMkLst>
            <pc:docMk/>
            <pc:sldMk cId="1113147199" sldId="267"/>
            <ac:spMk id="8" creationId="{32B64BE8-E37B-9676-4EB5-17CAABB97627}"/>
          </ac:spMkLst>
        </pc:spChg>
        <pc:spChg chg="mod topLvl">
          <ac:chgData name="Nino Philip Ramones" userId="1068934f-e3b4-4e88-ba23-4cb57230c594" providerId="ADAL" clId="{8CB2B8AF-A82A-44C4-8ACE-B3900E30AC94}" dt="2023-03-10T02:43:17.230" v="4955" actId="1035"/>
          <ac:spMkLst>
            <pc:docMk/>
            <pc:sldMk cId="1113147199" sldId="267"/>
            <ac:spMk id="15" creationId="{193EE4D7-15E9-5C31-3D06-03F1EAB927A2}"/>
          </ac:spMkLst>
        </pc:spChg>
        <pc:spChg chg="del">
          <ac:chgData name="Nino Philip Ramones" userId="1068934f-e3b4-4e88-ba23-4cb57230c594" providerId="ADAL" clId="{8CB2B8AF-A82A-44C4-8ACE-B3900E30AC94}" dt="2023-03-10T02:36:04.400" v="4807" actId="478"/>
          <ac:spMkLst>
            <pc:docMk/>
            <pc:sldMk cId="1113147199" sldId="267"/>
            <ac:spMk id="16" creationId="{3B4DE2B3-B1CB-26C7-70E1-CD9746AC10F4}"/>
          </ac:spMkLst>
        </pc:spChg>
        <pc:spChg chg="add mod topLvl">
          <ac:chgData name="Nino Philip Ramones" userId="1068934f-e3b4-4e88-ba23-4cb57230c594" providerId="ADAL" clId="{8CB2B8AF-A82A-44C4-8ACE-B3900E30AC94}" dt="2023-03-10T02:43:22.240" v="4956" actId="1035"/>
          <ac:spMkLst>
            <pc:docMk/>
            <pc:sldMk cId="1113147199" sldId="267"/>
            <ac:spMk id="19" creationId="{FF6CADFA-08E7-B3FC-6D43-FB635789739B}"/>
          </ac:spMkLst>
        </pc:spChg>
        <pc:spChg chg="mod">
          <ac:chgData name="Nino Philip Ramones" userId="1068934f-e3b4-4e88-ba23-4cb57230c594" providerId="ADAL" clId="{8CB2B8AF-A82A-44C4-8ACE-B3900E30AC94}" dt="2023-03-10T02:55:21.534" v="5591"/>
          <ac:spMkLst>
            <pc:docMk/>
            <pc:sldMk cId="1113147199" sldId="267"/>
            <ac:spMk id="24" creationId="{77BDFC2B-2EAA-4801-2412-968E98965041}"/>
          </ac:spMkLst>
        </pc:spChg>
        <pc:spChg chg="mod">
          <ac:chgData name="Nino Philip Ramones" userId="1068934f-e3b4-4e88-ba23-4cb57230c594" providerId="ADAL" clId="{8CB2B8AF-A82A-44C4-8ACE-B3900E30AC94}" dt="2023-03-10T02:55:21.534" v="5591"/>
          <ac:spMkLst>
            <pc:docMk/>
            <pc:sldMk cId="1113147199" sldId="267"/>
            <ac:spMk id="25" creationId="{B908F47D-85C4-C6A5-8675-83CBE0EFFB58}"/>
          </ac:spMkLst>
        </pc:spChg>
        <pc:spChg chg="mod">
          <ac:chgData name="Nino Philip Ramones" userId="1068934f-e3b4-4e88-ba23-4cb57230c594" providerId="ADAL" clId="{8CB2B8AF-A82A-44C4-8ACE-B3900E30AC94}" dt="2023-03-10T02:55:21.534" v="5591"/>
          <ac:spMkLst>
            <pc:docMk/>
            <pc:sldMk cId="1113147199" sldId="267"/>
            <ac:spMk id="26" creationId="{C0E41513-DD8B-5AD5-A1B8-678B1BAE5032}"/>
          </ac:spMkLst>
        </pc:spChg>
        <pc:spChg chg="mod">
          <ac:chgData name="Nino Philip Ramones" userId="1068934f-e3b4-4e88-ba23-4cb57230c594" providerId="ADAL" clId="{8CB2B8AF-A82A-44C4-8ACE-B3900E30AC94}" dt="2023-03-10T02:55:21.534" v="5591"/>
          <ac:spMkLst>
            <pc:docMk/>
            <pc:sldMk cId="1113147199" sldId="267"/>
            <ac:spMk id="27" creationId="{CAA299BC-AD85-D94A-4FF5-9EBB51DE3A66}"/>
          </ac:spMkLst>
        </pc:spChg>
        <pc:grpChg chg="add del mod">
          <ac:chgData name="Nino Philip Ramones" userId="1068934f-e3b4-4e88-ba23-4cb57230c594" providerId="ADAL" clId="{8CB2B8AF-A82A-44C4-8ACE-B3900E30AC94}" dt="2023-03-10T02:42:42.807" v="4947" actId="165"/>
          <ac:grpSpMkLst>
            <pc:docMk/>
            <pc:sldMk cId="1113147199" sldId="267"/>
            <ac:grpSpMk id="20" creationId="{097304B2-34F6-9D1F-2845-0BE760465F97}"/>
          </ac:grpSpMkLst>
        </pc:grpChg>
        <pc:grpChg chg="add mod">
          <ac:chgData name="Nino Philip Ramones" userId="1068934f-e3b4-4e88-ba23-4cb57230c594" providerId="ADAL" clId="{8CB2B8AF-A82A-44C4-8ACE-B3900E30AC94}" dt="2023-03-10T02:43:56.022" v="4966" actId="1038"/>
          <ac:grpSpMkLst>
            <pc:docMk/>
            <pc:sldMk cId="1113147199" sldId="267"/>
            <ac:grpSpMk id="21" creationId="{E15BE0E9-F22A-D6C4-652D-7AB85B491061}"/>
          </ac:grpSpMkLst>
        </pc:grpChg>
        <pc:grpChg chg="add mod">
          <ac:chgData name="Nino Philip Ramones" userId="1068934f-e3b4-4e88-ba23-4cb57230c594" providerId="ADAL" clId="{8CB2B8AF-A82A-44C4-8ACE-B3900E30AC94}" dt="2023-03-10T02:43:56.022" v="4966" actId="1038"/>
          <ac:grpSpMkLst>
            <pc:docMk/>
            <pc:sldMk cId="1113147199" sldId="267"/>
            <ac:grpSpMk id="22" creationId="{F0AD61FE-6E60-B823-0D20-2DE0106476E6}"/>
          </ac:grpSpMkLst>
        </pc:grpChg>
        <pc:grpChg chg="add mod">
          <ac:chgData name="Nino Philip Ramones" userId="1068934f-e3b4-4e88-ba23-4cb57230c594" providerId="ADAL" clId="{8CB2B8AF-A82A-44C4-8ACE-B3900E30AC94}" dt="2023-03-10T02:55:25.959" v="5592" actId="1076"/>
          <ac:grpSpMkLst>
            <pc:docMk/>
            <pc:sldMk cId="1113147199" sldId="267"/>
            <ac:grpSpMk id="23" creationId="{9D97052E-735D-1A76-2A29-D61459156BF0}"/>
          </ac:grpSpMkLst>
        </pc:grpChg>
        <pc:picChg chg="add mod topLvl">
          <ac:chgData name="Nino Philip Ramones" userId="1068934f-e3b4-4e88-ba23-4cb57230c594" providerId="ADAL" clId="{8CB2B8AF-A82A-44C4-8ACE-B3900E30AC94}" dt="2023-03-10T02:42:47.222" v="4948" actId="164"/>
          <ac:picMkLst>
            <pc:docMk/>
            <pc:sldMk cId="1113147199" sldId="267"/>
            <ac:picMk id="10" creationId="{4B577A2D-218F-4BF4-3B2F-56FD9E8DA4CD}"/>
          </ac:picMkLst>
        </pc:picChg>
        <pc:picChg chg="del">
          <ac:chgData name="Nino Philip Ramones" userId="1068934f-e3b4-4e88-ba23-4cb57230c594" providerId="ADAL" clId="{8CB2B8AF-A82A-44C4-8ACE-B3900E30AC94}" dt="2023-03-10T02:36:04.400" v="4807" actId="478"/>
          <ac:picMkLst>
            <pc:docMk/>
            <pc:sldMk cId="1113147199" sldId="267"/>
            <ac:picMk id="11" creationId="{CA60E166-A45B-EB9F-73D5-7D432CD50096}"/>
          </ac:picMkLst>
        </pc:picChg>
        <pc:picChg chg="add mod topLvl">
          <ac:chgData name="Nino Philip Ramones" userId="1068934f-e3b4-4e88-ba23-4cb57230c594" providerId="ADAL" clId="{8CB2B8AF-A82A-44C4-8ACE-B3900E30AC94}" dt="2023-03-10T02:42:49.646" v="4949" actId="164"/>
          <ac:picMkLst>
            <pc:docMk/>
            <pc:sldMk cId="1113147199" sldId="267"/>
            <ac:picMk id="13" creationId="{EBEFE702-DAB6-2AC7-7B9B-D7DA015CC620}"/>
          </ac:picMkLst>
        </pc:picChg>
        <pc:picChg chg="del">
          <ac:chgData name="Nino Philip Ramones" userId="1068934f-e3b4-4e88-ba23-4cb57230c594" providerId="ADAL" clId="{8CB2B8AF-A82A-44C4-8ACE-B3900E30AC94}" dt="2023-03-10T02:36:04.400" v="4807" actId="478"/>
          <ac:picMkLst>
            <pc:docMk/>
            <pc:sldMk cId="1113147199" sldId="267"/>
            <ac:picMk id="14" creationId="{CEE63FC0-94BA-EC23-DE8E-A9405E9B6C77}"/>
          </ac:picMkLst>
        </pc:picChg>
        <pc:picChg chg="add mod modCrop">
          <ac:chgData name="Nino Philip Ramones" userId="1068934f-e3b4-4e88-ba23-4cb57230c594" providerId="ADAL" clId="{8CB2B8AF-A82A-44C4-8ACE-B3900E30AC94}" dt="2023-03-10T02:52:38.769" v="5562" actId="1035"/>
          <ac:picMkLst>
            <pc:docMk/>
            <pc:sldMk cId="1113147199" sldId="267"/>
            <ac:picMk id="18" creationId="{36149E84-6D76-3EC1-343D-8AE18F15A2CC}"/>
          </ac:picMkLst>
        </pc:picChg>
      </pc:sldChg>
      <pc:sldChg chg="addSp delSp modSp add mod">
        <pc:chgData name="Nino Philip Ramones" userId="1068934f-e3b4-4e88-ba23-4cb57230c594" providerId="ADAL" clId="{8CB2B8AF-A82A-44C4-8ACE-B3900E30AC94}" dt="2023-03-10T12:49:57.334" v="16223" actId="2711"/>
        <pc:sldMkLst>
          <pc:docMk/>
          <pc:sldMk cId="1375385394" sldId="268"/>
        </pc:sldMkLst>
        <pc:spChg chg="mod">
          <ac:chgData name="Nino Philip Ramones" userId="1068934f-e3b4-4e88-ba23-4cb57230c594" providerId="ADAL" clId="{8CB2B8AF-A82A-44C4-8ACE-B3900E30AC94}" dt="2023-03-10T12:49:57.334" v="16223" actId="2711"/>
          <ac:spMkLst>
            <pc:docMk/>
            <pc:sldMk cId="1375385394" sldId="268"/>
            <ac:spMk id="6" creationId="{1C139C71-43D8-DA15-F46A-8598CDF1F78A}"/>
          </ac:spMkLst>
        </pc:spChg>
        <pc:spChg chg="mod">
          <ac:chgData name="Nino Philip Ramones" userId="1068934f-e3b4-4e88-ba23-4cb57230c594" providerId="ADAL" clId="{8CB2B8AF-A82A-44C4-8ACE-B3900E30AC94}" dt="2023-03-10T02:55:50.808" v="5596" actId="20577"/>
          <ac:spMkLst>
            <pc:docMk/>
            <pc:sldMk cId="1375385394" sldId="268"/>
            <ac:spMk id="8" creationId="{32B64BE8-E37B-9676-4EB5-17CAABB97627}"/>
          </ac:spMkLst>
        </pc:spChg>
        <pc:spChg chg="mod">
          <ac:chgData name="Nino Philip Ramones" userId="1068934f-e3b4-4e88-ba23-4cb57230c594" providerId="ADAL" clId="{8CB2B8AF-A82A-44C4-8ACE-B3900E30AC94}" dt="2023-03-10T03:07:06.696" v="6069" actId="20577"/>
          <ac:spMkLst>
            <pc:docMk/>
            <pc:sldMk cId="1375385394" sldId="268"/>
            <ac:spMk id="19" creationId="{FF6CADFA-08E7-B3FC-6D43-FB635789739B}"/>
          </ac:spMkLst>
        </pc:spChg>
        <pc:picChg chg="add mod">
          <ac:chgData name="Nino Philip Ramones" userId="1068934f-e3b4-4e88-ba23-4cb57230c594" providerId="ADAL" clId="{8CB2B8AF-A82A-44C4-8ACE-B3900E30AC94}" dt="2023-03-10T02:56:18.543" v="5601" actId="14100"/>
          <ac:picMkLst>
            <pc:docMk/>
            <pc:sldMk cId="1375385394" sldId="268"/>
            <ac:picMk id="9" creationId="{3049370C-F477-6260-12A4-1A150E4C8474}"/>
          </ac:picMkLst>
        </pc:picChg>
        <pc:picChg chg="add mod ord modCrop">
          <ac:chgData name="Nino Philip Ramones" userId="1068934f-e3b4-4e88-ba23-4cb57230c594" providerId="ADAL" clId="{8CB2B8AF-A82A-44C4-8ACE-B3900E30AC94}" dt="2023-03-10T02:58:48.605" v="5629" actId="167"/>
          <ac:picMkLst>
            <pc:docMk/>
            <pc:sldMk cId="1375385394" sldId="268"/>
            <ac:picMk id="12" creationId="{1FC8ABBE-12B5-25A7-D69B-8941075EF6EC}"/>
          </ac:picMkLst>
        </pc:picChg>
        <pc:picChg chg="del mod">
          <ac:chgData name="Nino Philip Ramones" userId="1068934f-e3b4-4e88-ba23-4cb57230c594" providerId="ADAL" clId="{8CB2B8AF-A82A-44C4-8ACE-B3900E30AC94}" dt="2023-03-10T02:58:50.598" v="5630" actId="478"/>
          <ac:picMkLst>
            <pc:docMk/>
            <pc:sldMk cId="1375385394" sldId="268"/>
            <ac:picMk id="18" creationId="{36149E84-6D76-3EC1-343D-8AE18F15A2CC}"/>
          </ac:picMkLst>
        </pc:picChg>
      </pc:sldChg>
      <pc:sldChg chg="addSp delSp modSp add mod">
        <pc:chgData name="Nino Philip Ramones" userId="1068934f-e3b4-4e88-ba23-4cb57230c594" providerId="ADAL" clId="{8CB2B8AF-A82A-44C4-8ACE-B3900E30AC94}" dt="2023-03-10T11:21:31.468" v="14210" actId="1037"/>
        <pc:sldMkLst>
          <pc:docMk/>
          <pc:sldMk cId="1809057524" sldId="269"/>
        </pc:sldMkLst>
        <pc:spChg chg="mod">
          <ac:chgData name="Nino Philip Ramones" userId="1068934f-e3b4-4e88-ba23-4cb57230c594" providerId="ADAL" clId="{8CB2B8AF-A82A-44C4-8ACE-B3900E30AC94}" dt="2023-03-10T11:21:31.468" v="14210" actId="1037"/>
          <ac:spMkLst>
            <pc:docMk/>
            <pc:sldMk cId="1809057524" sldId="269"/>
            <ac:spMk id="6" creationId="{1C139C71-43D8-DA15-F46A-8598CDF1F78A}"/>
          </ac:spMkLst>
        </pc:spChg>
        <pc:spChg chg="mod">
          <ac:chgData name="Nino Philip Ramones" userId="1068934f-e3b4-4e88-ba23-4cb57230c594" providerId="ADAL" clId="{8CB2B8AF-A82A-44C4-8ACE-B3900E30AC94}" dt="2023-03-10T04:07:17.331" v="6829" actId="403"/>
          <ac:spMkLst>
            <pc:docMk/>
            <pc:sldMk cId="1809057524" sldId="269"/>
            <ac:spMk id="8" creationId="{32B64BE8-E37B-9676-4EB5-17CAABB97627}"/>
          </ac:spMkLst>
        </pc:spChg>
        <pc:spChg chg="mod">
          <ac:chgData name="Nino Philip Ramones" userId="1068934f-e3b4-4e88-ba23-4cb57230c594" providerId="ADAL" clId="{8CB2B8AF-A82A-44C4-8ACE-B3900E30AC94}" dt="2023-03-10T04:07:29.256" v="6847" actId="20577"/>
          <ac:spMkLst>
            <pc:docMk/>
            <pc:sldMk cId="1809057524" sldId="269"/>
            <ac:spMk id="19" creationId="{FF6CADFA-08E7-B3FC-6D43-FB635789739B}"/>
          </ac:spMkLst>
        </pc:spChg>
        <pc:picChg chg="del">
          <ac:chgData name="Nino Philip Ramones" userId="1068934f-e3b4-4e88-ba23-4cb57230c594" providerId="ADAL" clId="{8CB2B8AF-A82A-44C4-8ACE-B3900E30AC94}" dt="2023-03-10T04:07:33.131" v="6848" actId="478"/>
          <ac:picMkLst>
            <pc:docMk/>
            <pc:sldMk cId="1809057524" sldId="269"/>
            <ac:picMk id="9" creationId="{3049370C-F477-6260-12A4-1A150E4C8474}"/>
          </ac:picMkLst>
        </pc:picChg>
        <pc:picChg chg="add mod">
          <ac:chgData name="Nino Philip Ramones" userId="1068934f-e3b4-4e88-ba23-4cb57230c594" providerId="ADAL" clId="{8CB2B8AF-A82A-44C4-8ACE-B3900E30AC94}" dt="2023-03-10T04:11:04.989" v="6853" actId="14100"/>
          <ac:picMkLst>
            <pc:docMk/>
            <pc:sldMk cId="1809057524" sldId="269"/>
            <ac:picMk id="11" creationId="{9295946A-3362-7A09-DE61-CDE20D7A9E5D}"/>
          </ac:picMkLst>
        </pc:picChg>
        <pc:picChg chg="del mod">
          <ac:chgData name="Nino Philip Ramones" userId="1068934f-e3b4-4e88-ba23-4cb57230c594" providerId="ADAL" clId="{8CB2B8AF-A82A-44C4-8ACE-B3900E30AC94}" dt="2023-03-10T04:13:27.251" v="6868" actId="478"/>
          <ac:picMkLst>
            <pc:docMk/>
            <pc:sldMk cId="1809057524" sldId="269"/>
            <ac:picMk id="12" creationId="{1FC8ABBE-12B5-25A7-D69B-8941075EF6EC}"/>
          </ac:picMkLst>
        </pc:picChg>
        <pc:picChg chg="add mod ord modCrop">
          <ac:chgData name="Nino Philip Ramones" userId="1068934f-e3b4-4e88-ba23-4cb57230c594" providerId="ADAL" clId="{8CB2B8AF-A82A-44C4-8ACE-B3900E30AC94}" dt="2023-03-10T04:14:03.670" v="6872" actId="1076"/>
          <ac:picMkLst>
            <pc:docMk/>
            <pc:sldMk cId="1809057524" sldId="269"/>
            <ac:picMk id="16" creationId="{A2ECDC9F-F444-142E-C6BC-4818F9AB578A}"/>
          </ac:picMkLst>
        </pc:picChg>
      </pc:sldChg>
      <pc:sldChg chg="addSp delSp modSp add mod">
        <pc:chgData name="Nino Philip Ramones" userId="1068934f-e3b4-4e88-ba23-4cb57230c594" providerId="ADAL" clId="{8CB2B8AF-A82A-44C4-8ACE-B3900E30AC94}" dt="2023-03-10T14:16:05.477" v="20141" actId="20577"/>
        <pc:sldMkLst>
          <pc:docMk/>
          <pc:sldMk cId="1388577944" sldId="270"/>
        </pc:sldMkLst>
        <pc:spChg chg="mod">
          <ac:chgData name="Nino Philip Ramones" userId="1068934f-e3b4-4e88-ba23-4cb57230c594" providerId="ADAL" clId="{8CB2B8AF-A82A-44C4-8ACE-B3900E30AC94}" dt="2023-03-10T12:50:56.043" v="16224" actId="2711"/>
          <ac:spMkLst>
            <pc:docMk/>
            <pc:sldMk cId="1388577944" sldId="270"/>
            <ac:spMk id="6" creationId="{1C139C71-43D8-DA15-F46A-8598CDF1F78A}"/>
          </ac:spMkLst>
        </pc:spChg>
        <pc:spChg chg="mod">
          <ac:chgData name="Nino Philip Ramones" userId="1068934f-e3b4-4e88-ba23-4cb57230c594" providerId="ADAL" clId="{8CB2B8AF-A82A-44C4-8ACE-B3900E30AC94}" dt="2023-03-10T14:16:05.477" v="20141" actId="20577"/>
          <ac:spMkLst>
            <pc:docMk/>
            <pc:sldMk cId="1388577944" sldId="270"/>
            <ac:spMk id="8" creationId="{32B64BE8-E37B-9676-4EB5-17CAABB97627}"/>
          </ac:spMkLst>
        </pc:spChg>
        <pc:spChg chg="add mod">
          <ac:chgData name="Nino Philip Ramones" userId="1068934f-e3b4-4e88-ba23-4cb57230c594" providerId="ADAL" clId="{8CB2B8AF-A82A-44C4-8ACE-B3900E30AC94}" dt="2023-03-10T12:48:14.466" v="16219" actId="1035"/>
          <ac:spMkLst>
            <pc:docMk/>
            <pc:sldMk cId="1388577944" sldId="270"/>
            <ac:spMk id="29" creationId="{C2B555F2-E7E4-8B16-8DC3-E3C105921402}"/>
          </ac:spMkLst>
        </pc:spChg>
        <pc:picChg chg="add mod">
          <ac:chgData name="Nino Philip Ramones" userId="1068934f-e3b4-4e88-ba23-4cb57230c594" providerId="ADAL" clId="{8CB2B8AF-A82A-44C4-8ACE-B3900E30AC94}" dt="2023-03-10T06:17:57.744" v="7366" actId="14100"/>
          <ac:picMkLst>
            <pc:docMk/>
            <pc:sldMk cId="1388577944" sldId="270"/>
            <ac:picMk id="9" creationId="{4660BBED-B9DE-5D7E-33A5-A5C41CCDBE55}"/>
          </ac:picMkLst>
        </pc:picChg>
        <pc:picChg chg="add mod">
          <ac:chgData name="Nino Philip Ramones" userId="1068934f-e3b4-4e88-ba23-4cb57230c594" providerId="ADAL" clId="{8CB2B8AF-A82A-44C4-8ACE-B3900E30AC94}" dt="2023-03-10T06:18:15.142" v="7372" actId="14100"/>
          <ac:picMkLst>
            <pc:docMk/>
            <pc:sldMk cId="1388577944" sldId="270"/>
            <ac:picMk id="14" creationId="{B1D49FDA-CF7E-2177-5DE2-C0E72422D633}"/>
          </ac:picMkLst>
        </pc:picChg>
        <pc:picChg chg="del mod">
          <ac:chgData name="Nino Philip Ramones" userId="1068934f-e3b4-4e88-ba23-4cb57230c594" providerId="ADAL" clId="{8CB2B8AF-A82A-44C4-8ACE-B3900E30AC94}" dt="2023-03-10T06:19:49.394" v="7388" actId="478"/>
          <ac:picMkLst>
            <pc:docMk/>
            <pc:sldMk cId="1388577944" sldId="270"/>
            <ac:picMk id="16" creationId="{A2ECDC9F-F444-142E-C6BC-4818F9AB578A}"/>
          </ac:picMkLst>
        </pc:picChg>
        <pc:picChg chg="add del mod">
          <ac:chgData name="Nino Philip Ramones" userId="1068934f-e3b4-4e88-ba23-4cb57230c594" providerId="ADAL" clId="{8CB2B8AF-A82A-44C4-8ACE-B3900E30AC94}" dt="2023-03-10T06:18:40.839" v="7378" actId="478"/>
          <ac:picMkLst>
            <pc:docMk/>
            <pc:sldMk cId="1388577944" sldId="270"/>
            <ac:picMk id="18" creationId="{96AF01A1-87B3-50ED-58DA-F70455BD1F74}"/>
          </ac:picMkLst>
        </pc:picChg>
        <pc:picChg chg="add mod ord modCrop">
          <ac:chgData name="Nino Philip Ramones" userId="1068934f-e3b4-4e88-ba23-4cb57230c594" providerId="ADAL" clId="{8CB2B8AF-A82A-44C4-8ACE-B3900E30AC94}" dt="2023-03-10T06:20:18.798" v="7392" actId="14100"/>
          <ac:picMkLst>
            <pc:docMk/>
            <pc:sldMk cId="1388577944" sldId="270"/>
            <ac:picMk id="28" creationId="{F59528D0-DF14-F016-4461-003550C5FC81}"/>
          </ac:picMkLst>
        </pc:picChg>
      </pc:sldChg>
      <pc:sldChg chg="addSp delSp modSp add mod">
        <pc:chgData name="Nino Philip Ramones" userId="1068934f-e3b4-4e88-ba23-4cb57230c594" providerId="ADAL" clId="{8CB2B8AF-A82A-44C4-8ACE-B3900E30AC94}" dt="2023-03-10T12:47:47.351" v="16215" actId="20577"/>
        <pc:sldMkLst>
          <pc:docMk/>
          <pc:sldMk cId="2884965363" sldId="271"/>
        </pc:sldMkLst>
        <pc:spChg chg="add del mod">
          <ac:chgData name="Nino Philip Ramones" userId="1068934f-e3b4-4e88-ba23-4cb57230c594" providerId="ADAL" clId="{8CB2B8AF-A82A-44C4-8ACE-B3900E30AC94}" dt="2023-03-10T09:02:19.472" v="9277" actId="1036"/>
          <ac:spMkLst>
            <pc:docMk/>
            <pc:sldMk cId="2884965363" sldId="271"/>
            <ac:spMk id="6" creationId="{1C139C71-43D8-DA15-F46A-8598CDF1F78A}"/>
          </ac:spMkLst>
        </pc:spChg>
        <pc:spChg chg="mod">
          <ac:chgData name="Nino Philip Ramones" userId="1068934f-e3b4-4e88-ba23-4cb57230c594" providerId="ADAL" clId="{8CB2B8AF-A82A-44C4-8ACE-B3900E30AC94}" dt="2023-03-10T08:04:02.322" v="8194" actId="1035"/>
          <ac:spMkLst>
            <pc:docMk/>
            <pc:sldMk cId="2884965363" sldId="271"/>
            <ac:spMk id="8" creationId="{32B64BE8-E37B-9676-4EB5-17CAABB97627}"/>
          </ac:spMkLst>
        </pc:spChg>
        <pc:spChg chg="del mod topLvl">
          <ac:chgData name="Nino Philip Ramones" userId="1068934f-e3b4-4e88-ba23-4cb57230c594" providerId="ADAL" clId="{8CB2B8AF-A82A-44C4-8ACE-B3900E30AC94}" dt="2023-03-10T08:05:02.995" v="8210" actId="478"/>
          <ac:spMkLst>
            <pc:docMk/>
            <pc:sldMk cId="2884965363" sldId="271"/>
            <ac:spMk id="15" creationId="{193EE4D7-15E9-5C31-3D06-03F1EAB927A2}"/>
          </ac:spMkLst>
        </pc:spChg>
        <pc:spChg chg="del">
          <ac:chgData name="Nino Philip Ramones" userId="1068934f-e3b4-4e88-ba23-4cb57230c594" providerId="ADAL" clId="{8CB2B8AF-A82A-44C4-8ACE-B3900E30AC94}" dt="2023-03-10T07:46:07.220" v="8063" actId="478"/>
          <ac:spMkLst>
            <pc:docMk/>
            <pc:sldMk cId="2884965363" sldId="271"/>
            <ac:spMk id="29" creationId="{C2B555F2-E7E4-8B16-8DC3-E3C105921402}"/>
          </ac:spMkLst>
        </pc:spChg>
        <pc:spChg chg="add mod">
          <ac:chgData name="Nino Philip Ramones" userId="1068934f-e3b4-4e88-ba23-4cb57230c594" providerId="ADAL" clId="{8CB2B8AF-A82A-44C4-8ACE-B3900E30AC94}" dt="2023-03-10T12:47:47.351" v="16215" actId="20577"/>
          <ac:spMkLst>
            <pc:docMk/>
            <pc:sldMk cId="2884965363" sldId="271"/>
            <ac:spMk id="32" creationId="{BE0F2D78-7E52-801A-9364-1A86C289BFBB}"/>
          </ac:spMkLst>
        </pc:spChg>
        <pc:spChg chg="mod">
          <ac:chgData name="Nino Philip Ramones" userId="1068934f-e3b4-4e88-ba23-4cb57230c594" providerId="ADAL" clId="{8CB2B8AF-A82A-44C4-8ACE-B3900E30AC94}" dt="2023-03-10T08:46:27.661" v="9243" actId="165"/>
          <ac:spMkLst>
            <pc:docMk/>
            <pc:sldMk cId="2884965363" sldId="271"/>
            <ac:spMk id="35" creationId="{FFD26A4A-5D51-BE30-4D45-325CD1C7C2A9}"/>
          </ac:spMkLst>
        </pc:spChg>
        <pc:spChg chg="mod">
          <ac:chgData name="Nino Philip Ramones" userId="1068934f-e3b4-4e88-ba23-4cb57230c594" providerId="ADAL" clId="{8CB2B8AF-A82A-44C4-8ACE-B3900E30AC94}" dt="2023-03-10T08:46:27.661" v="9243" actId="165"/>
          <ac:spMkLst>
            <pc:docMk/>
            <pc:sldMk cId="2884965363" sldId="271"/>
            <ac:spMk id="36" creationId="{48DAD4E3-EF56-1372-A1E1-6DDE8B9C7ED1}"/>
          </ac:spMkLst>
        </pc:spChg>
        <pc:spChg chg="mod">
          <ac:chgData name="Nino Philip Ramones" userId="1068934f-e3b4-4e88-ba23-4cb57230c594" providerId="ADAL" clId="{8CB2B8AF-A82A-44C4-8ACE-B3900E30AC94}" dt="2023-03-10T08:46:27.661" v="9243" actId="165"/>
          <ac:spMkLst>
            <pc:docMk/>
            <pc:sldMk cId="2884965363" sldId="271"/>
            <ac:spMk id="37" creationId="{DEE0BB62-0226-8F2C-B307-B4DDE94410CA}"/>
          </ac:spMkLst>
        </pc:spChg>
        <pc:spChg chg="mod">
          <ac:chgData name="Nino Philip Ramones" userId="1068934f-e3b4-4e88-ba23-4cb57230c594" providerId="ADAL" clId="{8CB2B8AF-A82A-44C4-8ACE-B3900E30AC94}" dt="2023-03-10T08:46:27.661" v="9243" actId="165"/>
          <ac:spMkLst>
            <pc:docMk/>
            <pc:sldMk cId="2884965363" sldId="271"/>
            <ac:spMk id="38" creationId="{F9332C2E-3205-813F-34A8-04FE254B0C02}"/>
          </ac:spMkLst>
        </pc:spChg>
        <pc:spChg chg="mod">
          <ac:chgData name="Nino Philip Ramones" userId="1068934f-e3b4-4e88-ba23-4cb57230c594" providerId="ADAL" clId="{8CB2B8AF-A82A-44C4-8ACE-B3900E30AC94}" dt="2023-03-10T08:46:27.661" v="9243" actId="165"/>
          <ac:spMkLst>
            <pc:docMk/>
            <pc:sldMk cId="2884965363" sldId="271"/>
            <ac:spMk id="40" creationId="{B013E55E-2C7A-B4D2-368A-EB6A37018468}"/>
          </ac:spMkLst>
        </pc:spChg>
        <pc:spChg chg="mod">
          <ac:chgData name="Nino Philip Ramones" userId="1068934f-e3b4-4e88-ba23-4cb57230c594" providerId="ADAL" clId="{8CB2B8AF-A82A-44C4-8ACE-B3900E30AC94}" dt="2023-03-10T08:46:27.661" v="9243" actId="165"/>
          <ac:spMkLst>
            <pc:docMk/>
            <pc:sldMk cId="2884965363" sldId="271"/>
            <ac:spMk id="41" creationId="{27BD39DE-06CE-4953-B6CA-005365F8D1EA}"/>
          </ac:spMkLst>
        </pc:spChg>
        <pc:spChg chg="mod">
          <ac:chgData name="Nino Philip Ramones" userId="1068934f-e3b4-4e88-ba23-4cb57230c594" providerId="ADAL" clId="{8CB2B8AF-A82A-44C4-8ACE-B3900E30AC94}" dt="2023-03-10T08:46:27.661" v="9243" actId="165"/>
          <ac:spMkLst>
            <pc:docMk/>
            <pc:sldMk cId="2884965363" sldId="271"/>
            <ac:spMk id="42" creationId="{8D653699-3854-CB91-88F0-BB97091EA050}"/>
          </ac:spMkLst>
        </pc:spChg>
        <pc:spChg chg="del mod">
          <ac:chgData name="Nino Philip Ramones" userId="1068934f-e3b4-4e88-ba23-4cb57230c594" providerId="ADAL" clId="{8CB2B8AF-A82A-44C4-8ACE-B3900E30AC94}" dt="2023-03-10T08:49:32.668" v="9253" actId="478"/>
          <ac:spMkLst>
            <pc:docMk/>
            <pc:sldMk cId="2884965363" sldId="271"/>
            <ac:spMk id="43" creationId="{043522E8-ABA5-F93E-4370-2262FEBE6C6F}"/>
          </ac:spMkLst>
        </pc:spChg>
        <pc:grpChg chg="del">
          <ac:chgData name="Nino Philip Ramones" userId="1068934f-e3b4-4e88-ba23-4cb57230c594" providerId="ADAL" clId="{8CB2B8AF-A82A-44C4-8ACE-B3900E30AC94}" dt="2023-03-10T07:55:21.076" v="8072" actId="478"/>
          <ac:grpSpMkLst>
            <pc:docMk/>
            <pc:sldMk cId="2884965363" sldId="271"/>
            <ac:grpSpMk id="21" creationId="{E15BE0E9-F22A-D6C4-652D-7AB85B491061}"/>
          </ac:grpSpMkLst>
        </pc:grpChg>
        <pc:grpChg chg="add del">
          <ac:chgData name="Nino Philip Ramones" userId="1068934f-e3b4-4e88-ba23-4cb57230c594" providerId="ADAL" clId="{8CB2B8AF-A82A-44C4-8ACE-B3900E30AC94}" dt="2023-03-10T07:55:16.172" v="8070" actId="478"/>
          <ac:grpSpMkLst>
            <pc:docMk/>
            <pc:sldMk cId="2884965363" sldId="271"/>
            <ac:grpSpMk id="22" creationId="{F0AD61FE-6E60-B823-0D20-2DE0106476E6}"/>
          </ac:grpSpMkLst>
        </pc:grpChg>
        <pc:grpChg chg="del">
          <ac:chgData name="Nino Philip Ramones" userId="1068934f-e3b4-4e88-ba23-4cb57230c594" providerId="ADAL" clId="{8CB2B8AF-A82A-44C4-8ACE-B3900E30AC94}" dt="2023-03-10T07:46:07.220" v="8063" actId="478"/>
          <ac:grpSpMkLst>
            <pc:docMk/>
            <pc:sldMk cId="2884965363" sldId="271"/>
            <ac:grpSpMk id="23" creationId="{9D97052E-735D-1A76-2A29-D61459156BF0}"/>
          </ac:grpSpMkLst>
        </pc:grpChg>
        <pc:grpChg chg="add mod">
          <ac:chgData name="Nino Philip Ramones" userId="1068934f-e3b4-4e88-ba23-4cb57230c594" providerId="ADAL" clId="{8CB2B8AF-A82A-44C4-8ACE-B3900E30AC94}" dt="2023-03-10T08:05:17.487" v="8216" actId="1036"/>
          <ac:grpSpMkLst>
            <pc:docMk/>
            <pc:sldMk cId="2884965363" sldId="271"/>
            <ac:grpSpMk id="33" creationId="{12D3F5DD-FD89-48D4-F767-A2FB37225D57}"/>
          </ac:grpSpMkLst>
        </pc:grpChg>
        <pc:grpChg chg="add del mod topLvl">
          <ac:chgData name="Nino Philip Ramones" userId="1068934f-e3b4-4e88-ba23-4cb57230c594" providerId="ADAL" clId="{8CB2B8AF-A82A-44C4-8ACE-B3900E30AC94}" dt="2023-03-10T08:49:29.111" v="9252" actId="478"/>
          <ac:grpSpMkLst>
            <pc:docMk/>
            <pc:sldMk cId="2884965363" sldId="271"/>
            <ac:grpSpMk id="34" creationId="{F22C700E-FE98-EA7A-D86B-C32684E74EA5}"/>
          </ac:grpSpMkLst>
        </pc:grpChg>
        <pc:grpChg chg="add mod topLvl">
          <ac:chgData name="Nino Philip Ramones" userId="1068934f-e3b4-4e88-ba23-4cb57230c594" providerId="ADAL" clId="{8CB2B8AF-A82A-44C4-8ACE-B3900E30AC94}" dt="2023-03-10T08:49:54.971" v="9259" actId="196"/>
          <ac:grpSpMkLst>
            <pc:docMk/>
            <pc:sldMk cId="2884965363" sldId="271"/>
            <ac:grpSpMk id="39" creationId="{AC66AFB0-C03E-2EBF-6C09-A052D5391A46}"/>
          </ac:grpSpMkLst>
        </pc:grpChg>
        <pc:grpChg chg="add del mod">
          <ac:chgData name="Nino Philip Ramones" userId="1068934f-e3b4-4e88-ba23-4cb57230c594" providerId="ADAL" clId="{8CB2B8AF-A82A-44C4-8ACE-B3900E30AC94}" dt="2023-03-10T08:46:27.661" v="9243" actId="165"/>
          <ac:grpSpMkLst>
            <pc:docMk/>
            <pc:sldMk cId="2884965363" sldId="271"/>
            <ac:grpSpMk id="44" creationId="{ED717A18-ACA3-EEA1-7713-393ED8823D02}"/>
          </ac:grpSpMkLst>
        </pc:grpChg>
        <pc:picChg chg="del">
          <ac:chgData name="Nino Philip Ramones" userId="1068934f-e3b4-4e88-ba23-4cb57230c594" providerId="ADAL" clId="{8CB2B8AF-A82A-44C4-8ACE-B3900E30AC94}" dt="2023-03-10T07:54:53.087" v="8068" actId="478"/>
          <ac:picMkLst>
            <pc:docMk/>
            <pc:sldMk cId="2884965363" sldId="271"/>
            <ac:picMk id="9" creationId="{4660BBED-B9DE-5D7E-33A5-A5C41CCDBE55}"/>
          </ac:picMkLst>
        </pc:picChg>
        <pc:picChg chg="del topLvl">
          <ac:chgData name="Nino Philip Ramones" userId="1068934f-e3b4-4e88-ba23-4cb57230c594" providerId="ADAL" clId="{8CB2B8AF-A82A-44C4-8ACE-B3900E30AC94}" dt="2023-03-10T07:55:21.076" v="8072" actId="478"/>
          <ac:picMkLst>
            <pc:docMk/>
            <pc:sldMk cId="2884965363" sldId="271"/>
            <ac:picMk id="10" creationId="{4B577A2D-218F-4BF4-3B2F-56FD9E8DA4CD}"/>
          </ac:picMkLst>
        </pc:picChg>
        <pc:picChg chg="add del">
          <ac:chgData name="Nino Philip Ramones" userId="1068934f-e3b4-4e88-ba23-4cb57230c594" providerId="ADAL" clId="{8CB2B8AF-A82A-44C4-8ACE-B3900E30AC94}" dt="2023-03-10T07:55:16.172" v="8070" actId="478"/>
          <ac:picMkLst>
            <pc:docMk/>
            <pc:sldMk cId="2884965363" sldId="271"/>
            <ac:picMk id="11" creationId="{9295946A-3362-7A09-DE61-CDE20D7A9E5D}"/>
          </ac:picMkLst>
        </pc:picChg>
        <pc:picChg chg="add del mod">
          <ac:chgData name="Nino Philip Ramones" userId="1068934f-e3b4-4e88-ba23-4cb57230c594" providerId="ADAL" clId="{8CB2B8AF-A82A-44C4-8ACE-B3900E30AC94}" dt="2023-03-10T07:58:03.740" v="8115" actId="478"/>
          <ac:picMkLst>
            <pc:docMk/>
            <pc:sldMk cId="2884965363" sldId="271"/>
            <ac:picMk id="12" creationId="{05E3321C-1DAA-DE97-0B79-0EC84B6D65F2}"/>
          </ac:picMkLst>
        </pc:picChg>
        <pc:picChg chg="add del">
          <ac:chgData name="Nino Philip Ramones" userId="1068934f-e3b4-4e88-ba23-4cb57230c594" providerId="ADAL" clId="{8CB2B8AF-A82A-44C4-8ACE-B3900E30AC94}" dt="2023-03-10T07:54:54.618" v="8069" actId="478"/>
          <ac:picMkLst>
            <pc:docMk/>
            <pc:sldMk cId="2884965363" sldId="271"/>
            <ac:picMk id="14" creationId="{B1D49FDA-CF7E-2177-5DE2-C0E72422D633}"/>
          </ac:picMkLst>
        </pc:picChg>
        <pc:picChg chg="add mod modCrop">
          <ac:chgData name="Nino Philip Ramones" userId="1068934f-e3b4-4e88-ba23-4cb57230c594" providerId="ADAL" clId="{8CB2B8AF-A82A-44C4-8ACE-B3900E30AC94}" dt="2023-03-10T08:04:02.322" v="8194" actId="1035"/>
          <ac:picMkLst>
            <pc:docMk/>
            <pc:sldMk cId="2884965363" sldId="271"/>
            <ac:picMk id="17" creationId="{8C386B1F-FA73-362E-7B94-37CDA4854262}"/>
          </ac:picMkLst>
        </pc:picChg>
        <pc:picChg chg="add del mod">
          <ac:chgData name="Nino Philip Ramones" userId="1068934f-e3b4-4e88-ba23-4cb57230c594" providerId="ADAL" clId="{8CB2B8AF-A82A-44C4-8ACE-B3900E30AC94}" dt="2023-03-10T08:04:11.921" v="8195" actId="21"/>
          <ac:picMkLst>
            <pc:docMk/>
            <pc:sldMk cId="2884965363" sldId="271"/>
            <ac:picMk id="20" creationId="{E0A314DC-4324-FD68-AD04-0E15FBCDBC3D}"/>
          </ac:picMkLst>
        </pc:picChg>
        <pc:picChg chg="add del">
          <ac:chgData name="Nino Philip Ramones" userId="1068934f-e3b4-4e88-ba23-4cb57230c594" providerId="ADAL" clId="{8CB2B8AF-A82A-44C4-8ACE-B3900E30AC94}" dt="2023-03-10T07:55:17.982" v="8071" actId="478"/>
          <ac:picMkLst>
            <pc:docMk/>
            <pc:sldMk cId="2884965363" sldId="271"/>
            <ac:picMk id="28" creationId="{F59528D0-DF14-F016-4461-003550C5FC81}"/>
          </ac:picMkLst>
        </pc:picChg>
        <pc:picChg chg="add mod ord">
          <ac:chgData name="Nino Philip Ramones" userId="1068934f-e3b4-4e88-ba23-4cb57230c594" providerId="ADAL" clId="{8CB2B8AF-A82A-44C4-8ACE-B3900E30AC94}" dt="2023-03-10T08:05:07.079" v="8211" actId="164"/>
          <ac:picMkLst>
            <pc:docMk/>
            <pc:sldMk cId="2884965363" sldId="271"/>
            <ac:picMk id="31" creationId="{7B4E433E-6B7F-E8E9-F0D7-5F0B7CD27CAE}"/>
          </ac:picMkLst>
        </pc:picChg>
      </pc:sldChg>
      <pc:sldChg chg="addSp delSp modSp add mod">
        <pc:chgData name="Nino Philip Ramones" userId="1068934f-e3b4-4e88-ba23-4cb57230c594" providerId="ADAL" clId="{8CB2B8AF-A82A-44C4-8ACE-B3900E30AC94}" dt="2023-03-10T10:09:57.146" v="12260" actId="20577"/>
        <pc:sldMkLst>
          <pc:docMk/>
          <pc:sldMk cId="3899211816" sldId="272"/>
        </pc:sldMkLst>
        <pc:spChg chg="mod">
          <ac:chgData name="Nino Philip Ramones" userId="1068934f-e3b4-4e88-ba23-4cb57230c594" providerId="ADAL" clId="{8CB2B8AF-A82A-44C4-8ACE-B3900E30AC94}" dt="2023-03-10T10:09:57.146" v="12260" actId="20577"/>
          <ac:spMkLst>
            <pc:docMk/>
            <pc:sldMk cId="3899211816" sldId="272"/>
            <ac:spMk id="6" creationId="{1C139C71-43D8-DA15-F46A-8598CDF1F78A}"/>
          </ac:spMkLst>
        </pc:spChg>
        <pc:spChg chg="mod">
          <ac:chgData name="Nino Philip Ramones" userId="1068934f-e3b4-4e88-ba23-4cb57230c594" providerId="ADAL" clId="{8CB2B8AF-A82A-44C4-8ACE-B3900E30AC94}" dt="2023-03-10T09:35:03.417" v="10750" actId="165"/>
          <ac:spMkLst>
            <pc:docMk/>
            <pc:sldMk cId="3899211816" sldId="272"/>
            <ac:spMk id="12" creationId="{AD7D5167-17EB-F762-000C-3D04B918107A}"/>
          </ac:spMkLst>
        </pc:spChg>
        <pc:spChg chg="add mod">
          <ac:chgData name="Nino Philip Ramones" userId="1068934f-e3b4-4e88-ba23-4cb57230c594" providerId="ADAL" clId="{8CB2B8AF-A82A-44C4-8ACE-B3900E30AC94}" dt="2023-03-10T09:35:03.417" v="10750" actId="165"/>
          <ac:spMkLst>
            <pc:docMk/>
            <pc:sldMk cId="3899211816" sldId="272"/>
            <ac:spMk id="13" creationId="{E7B50B3A-133F-FA4D-C075-BA62ED3FA83D}"/>
          </ac:spMkLst>
        </pc:spChg>
        <pc:spChg chg="del mod">
          <ac:chgData name="Nino Philip Ramones" userId="1068934f-e3b4-4e88-ba23-4cb57230c594" providerId="ADAL" clId="{8CB2B8AF-A82A-44C4-8ACE-B3900E30AC94}" dt="2023-03-10T09:17:24.070" v="10082" actId="478"/>
          <ac:spMkLst>
            <pc:docMk/>
            <pc:sldMk cId="3899211816" sldId="272"/>
            <ac:spMk id="15" creationId="{193EE4D7-15E9-5C31-3D06-03F1EAB927A2}"/>
          </ac:spMkLst>
        </pc:spChg>
        <pc:grpChg chg="add mod topLvl">
          <ac:chgData name="Nino Philip Ramones" userId="1068934f-e3b4-4e88-ba23-4cb57230c594" providerId="ADAL" clId="{8CB2B8AF-A82A-44C4-8ACE-B3900E30AC94}" dt="2023-03-10T09:35:03.417" v="10750" actId="165"/>
          <ac:grpSpMkLst>
            <pc:docMk/>
            <pc:sldMk cId="3899211816" sldId="272"/>
            <ac:grpSpMk id="10" creationId="{EF7D32B1-2BE2-62C9-1639-CBA2317C664E}"/>
          </ac:grpSpMkLst>
        </pc:grpChg>
        <pc:grpChg chg="add mod topLvl">
          <ac:chgData name="Nino Philip Ramones" userId="1068934f-e3b4-4e88-ba23-4cb57230c594" providerId="ADAL" clId="{8CB2B8AF-A82A-44C4-8ACE-B3900E30AC94}" dt="2023-03-10T09:35:03.417" v="10750" actId="165"/>
          <ac:grpSpMkLst>
            <pc:docMk/>
            <pc:sldMk cId="3899211816" sldId="272"/>
            <ac:grpSpMk id="14" creationId="{0CDE1357-B503-27A5-2291-8FB4E183DE66}"/>
          </ac:grpSpMkLst>
        </pc:grpChg>
        <pc:grpChg chg="add del mod">
          <ac:chgData name="Nino Philip Ramones" userId="1068934f-e3b4-4e88-ba23-4cb57230c594" providerId="ADAL" clId="{8CB2B8AF-A82A-44C4-8ACE-B3900E30AC94}" dt="2023-03-10T09:34:06.545" v="10742" actId="165"/>
          <ac:grpSpMkLst>
            <pc:docMk/>
            <pc:sldMk cId="3899211816" sldId="272"/>
            <ac:grpSpMk id="18" creationId="{6D7CEE0E-C096-1D01-BB07-95D42B8A4CB3}"/>
          </ac:grpSpMkLst>
        </pc:grpChg>
        <pc:grpChg chg="add del mod">
          <ac:chgData name="Nino Philip Ramones" userId="1068934f-e3b4-4e88-ba23-4cb57230c594" providerId="ADAL" clId="{8CB2B8AF-A82A-44C4-8ACE-B3900E30AC94}" dt="2023-03-10T09:35:03.417" v="10750" actId="165"/>
          <ac:grpSpMkLst>
            <pc:docMk/>
            <pc:sldMk cId="3899211816" sldId="272"/>
            <ac:grpSpMk id="19" creationId="{F13809C9-F63B-4B80-AC37-0FF13BC4735B}"/>
          </ac:grpSpMkLst>
        </pc:grpChg>
        <pc:picChg chg="add mod ord">
          <ac:chgData name="Nino Philip Ramones" userId="1068934f-e3b4-4e88-ba23-4cb57230c594" providerId="ADAL" clId="{8CB2B8AF-A82A-44C4-8ACE-B3900E30AC94}" dt="2023-03-10T09:35:03.417" v="10750" actId="165"/>
          <ac:picMkLst>
            <pc:docMk/>
            <pc:sldMk cId="3899211816" sldId="272"/>
            <ac:picMk id="9" creationId="{F01F766F-EF1F-068B-8B3D-A6405D4F5958}"/>
          </ac:picMkLst>
        </pc:picChg>
        <pc:picChg chg="mod">
          <ac:chgData name="Nino Philip Ramones" userId="1068934f-e3b4-4e88-ba23-4cb57230c594" providerId="ADAL" clId="{8CB2B8AF-A82A-44C4-8ACE-B3900E30AC94}" dt="2023-03-10T09:35:03.417" v="10750" actId="165"/>
          <ac:picMkLst>
            <pc:docMk/>
            <pc:sldMk cId="3899211816" sldId="272"/>
            <ac:picMk id="11" creationId="{C3F760BF-A504-3095-E051-87A6803F8C03}"/>
          </ac:picMkLst>
        </pc:picChg>
        <pc:picChg chg="add del mod">
          <ac:chgData name="Nino Philip Ramones" userId="1068934f-e3b4-4e88-ba23-4cb57230c594" providerId="ADAL" clId="{8CB2B8AF-A82A-44C4-8ACE-B3900E30AC94}" dt="2023-03-10T09:27:01.692" v="10204" actId="478"/>
          <ac:picMkLst>
            <pc:docMk/>
            <pc:sldMk cId="3899211816" sldId="272"/>
            <ac:picMk id="17" creationId="{1F56E607-2382-DD3C-A28A-B07AF1DA10B4}"/>
          </ac:picMkLst>
        </pc:picChg>
      </pc:sldChg>
      <pc:sldChg chg="addSp delSp modSp add mod">
        <pc:chgData name="Nino Philip Ramones" userId="1068934f-e3b4-4e88-ba23-4cb57230c594" providerId="ADAL" clId="{8CB2B8AF-A82A-44C4-8ACE-B3900E30AC94}" dt="2023-03-10T09:14:26.267" v="10043" actId="1036"/>
        <pc:sldMkLst>
          <pc:docMk/>
          <pc:sldMk cId="3443818821" sldId="273"/>
        </pc:sldMkLst>
        <pc:spChg chg="mod">
          <ac:chgData name="Nino Philip Ramones" userId="1068934f-e3b4-4e88-ba23-4cb57230c594" providerId="ADAL" clId="{8CB2B8AF-A82A-44C4-8ACE-B3900E30AC94}" dt="2023-03-10T09:14:26.267" v="10043" actId="1036"/>
          <ac:spMkLst>
            <pc:docMk/>
            <pc:sldMk cId="3443818821" sldId="273"/>
            <ac:spMk id="6" creationId="{1C139C71-43D8-DA15-F46A-8598CDF1F78A}"/>
          </ac:spMkLst>
        </pc:spChg>
        <pc:spChg chg="del">
          <ac:chgData name="Nino Philip Ramones" userId="1068934f-e3b4-4e88-ba23-4cb57230c594" providerId="ADAL" clId="{8CB2B8AF-A82A-44C4-8ACE-B3900E30AC94}" dt="2023-03-10T09:03:23.153" v="9290" actId="478"/>
          <ac:spMkLst>
            <pc:docMk/>
            <pc:sldMk cId="3443818821" sldId="273"/>
            <ac:spMk id="15" creationId="{193EE4D7-15E9-5C31-3D06-03F1EAB927A2}"/>
          </ac:spMkLst>
        </pc:spChg>
        <pc:spChg chg="del">
          <ac:chgData name="Nino Philip Ramones" userId="1068934f-e3b4-4e88-ba23-4cb57230c594" providerId="ADAL" clId="{8CB2B8AF-A82A-44C4-8ACE-B3900E30AC94}" dt="2023-03-10T08:04:22.458" v="8197" actId="478"/>
          <ac:spMkLst>
            <pc:docMk/>
            <pc:sldMk cId="3443818821" sldId="273"/>
            <ac:spMk id="32" creationId="{BE0F2D78-7E52-801A-9364-1A86C289BFBB}"/>
          </ac:spMkLst>
        </pc:spChg>
        <pc:picChg chg="add mod">
          <ac:chgData name="Nino Philip Ramones" userId="1068934f-e3b4-4e88-ba23-4cb57230c594" providerId="ADAL" clId="{8CB2B8AF-A82A-44C4-8ACE-B3900E30AC94}" dt="2023-03-10T09:14:21.449" v="10040" actId="1035"/>
          <ac:picMkLst>
            <pc:docMk/>
            <pc:sldMk cId="3443818821" sldId="273"/>
            <ac:picMk id="7" creationId="{AD3D76C6-9111-53AC-40E9-02140444FC4C}"/>
          </ac:picMkLst>
        </pc:picChg>
        <pc:picChg chg="del">
          <ac:chgData name="Nino Philip Ramones" userId="1068934f-e3b4-4e88-ba23-4cb57230c594" providerId="ADAL" clId="{8CB2B8AF-A82A-44C4-8ACE-B3900E30AC94}" dt="2023-03-10T08:04:22.458" v="8197" actId="478"/>
          <ac:picMkLst>
            <pc:docMk/>
            <pc:sldMk cId="3443818821" sldId="273"/>
            <ac:picMk id="17" creationId="{8C386B1F-FA73-362E-7B94-37CDA4854262}"/>
          </ac:picMkLst>
        </pc:picChg>
        <pc:picChg chg="del">
          <ac:chgData name="Nino Philip Ramones" userId="1068934f-e3b4-4e88-ba23-4cb57230c594" providerId="ADAL" clId="{8CB2B8AF-A82A-44C4-8ACE-B3900E30AC94}" dt="2023-03-10T08:04:22.458" v="8197" actId="478"/>
          <ac:picMkLst>
            <pc:docMk/>
            <pc:sldMk cId="3443818821" sldId="273"/>
            <ac:picMk id="31" creationId="{7B4E433E-6B7F-E8E9-F0D7-5F0B7CD27CAE}"/>
          </ac:picMkLst>
        </pc:picChg>
      </pc:sldChg>
      <pc:sldChg chg="addSp delSp modSp add mod">
        <pc:chgData name="Nino Philip Ramones" userId="1068934f-e3b4-4e88-ba23-4cb57230c594" providerId="ADAL" clId="{8CB2B8AF-A82A-44C4-8ACE-B3900E30AC94}" dt="2023-03-10T12:52:03.499" v="16225" actId="2711"/>
        <pc:sldMkLst>
          <pc:docMk/>
          <pc:sldMk cId="2667507021" sldId="274"/>
        </pc:sldMkLst>
        <pc:spChg chg="mod">
          <ac:chgData name="Nino Philip Ramones" userId="1068934f-e3b4-4e88-ba23-4cb57230c594" providerId="ADAL" clId="{8CB2B8AF-A82A-44C4-8ACE-B3900E30AC94}" dt="2023-03-10T12:52:03.499" v="16225" actId="2711"/>
          <ac:spMkLst>
            <pc:docMk/>
            <pc:sldMk cId="2667507021" sldId="274"/>
            <ac:spMk id="6" creationId="{1C139C71-43D8-DA15-F46A-8598CDF1F78A}"/>
          </ac:spMkLst>
        </pc:spChg>
        <pc:spChg chg="del">
          <ac:chgData name="Nino Philip Ramones" userId="1068934f-e3b4-4e88-ba23-4cb57230c594" providerId="ADAL" clId="{8CB2B8AF-A82A-44C4-8ACE-B3900E30AC94}" dt="2023-03-10T09:35:39.480" v="10763" actId="478"/>
          <ac:spMkLst>
            <pc:docMk/>
            <pc:sldMk cId="2667507021" sldId="274"/>
            <ac:spMk id="8" creationId="{32B64BE8-E37B-9676-4EB5-17CAABB97627}"/>
          </ac:spMkLst>
        </pc:spChg>
        <pc:spChg chg="add mod">
          <ac:chgData name="Nino Philip Ramones" userId="1068934f-e3b4-4e88-ba23-4cb57230c594" providerId="ADAL" clId="{8CB2B8AF-A82A-44C4-8ACE-B3900E30AC94}" dt="2023-03-10T09:52:32.707" v="11404" actId="164"/>
          <ac:spMkLst>
            <pc:docMk/>
            <pc:sldMk cId="2667507021" sldId="274"/>
            <ac:spMk id="19" creationId="{B15A38C8-A65F-65D6-332D-9EFFBC6DCFD8}"/>
          </ac:spMkLst>
        </pc:spChg>
        <pc:spChg chg="add mod">
          <ac:chgData name="Nino Philip Ramones" userId="1068934f-e3b4-4e88-ba23-4cb57230c594" providerId="ADAL" clId="{8CB2B8AF-A82A-44C4-8ACE-B3900E30AC94}" dt="2023-03-10T09:52:32.707" v="11404" actId="164"/>
          <ac:spMkLst>
            <pc:docMk/>
            <pc:sldMk cId="2667507021" sldId="274"/>
            <ac:spMk id="20" creationId="{85806DA9-5C83-EC88-E43F-5DB6AE6FF2BA}"/>
          </ac:spMkLst>
        </pc:spChg>
        <pc:spChg chg="add mod">
          <ac:chgData name="Nino Philip Ramones" userId="1068934f-e3b4-4e88-ba23-4cb57230c594" providerId="ADAL" clId="{8CB2B8AF-A82A-44C4-8ACE-B3900E30AC94}" dt="2023-03-10T09:52:32.707" v="11404" actId="164"/>
          <ac:spMkLst>
            <pc:docMk/>
            <pc:sldMk cId="2667507021" sldId="274"/>
            <ac:spMk id="21" creationId="{CE94F37A-0EDA-4836-9838-2C23E3A7944C}"/>
          </ac:spMkLst>
        </pc:spChg>
        <pc:spChg chg="add mod">
          <ac:chgData name="Nino Philip Ramones" userId="1068934f-e3b4-4e88-ba23-4cb57230c594" providerId="ADAL" clId="{8CB2B8AF-A82A-44C4-8ACE-B3900E30AC94}" dt="2023-03-10T09:52:32.707" v="11404" actId="164"/>
          <ac:spMkLst>
            <pc:docMk/>
            <pc:sldMk cId="2667507021" sldId="274"/>
            <ac:spMk id="22" creationId="{94585FFC-6D2B-E65E-C96F-586156DF9CF5}"/>
          </ac:spMkLst>
        </pc:spChg>
        <pc:spChg chg="add mod">
          <ac:chgData name="Nino Philip Ramones" userId="1068934f-e3b4-4e88-ba23-4cb57230c594" providerId="ADAL" clId="{8CB2B8AF-A82A-44C4-8ACE-B3900E30AC94}" dt="2023-03-10T09:52:32.707" v="11404" actId="164"/>
          <ac:spMkLst>
            <pc:docMk/>
            <pc:sldMk cId="2667507021" sldId="274"/>
            <ac:spMk id="23" creationId="{2E56D393-C2F9-505D-CEDA-39117BC1B0B6}"/>
          </ac:spMkLst>
        </pc:spChg>
        <pc:spChg chg="add mod">
          <ac:chgData name="Nino Philip Ramones" userId="1068934f-e3b4-4e88-ba23-4cb57230c594" providerId="ADAL" clId="{8CB2B8AF-A82A-44C4-8ACE-B3900E30AC94}" dt="2023-03-10T09:52:32.707" v="11404" actId="164"/>
          <ac:spMkLst>
            <pc:docMk/>
            <pc:sldMk cId="2667507021" sldId="274"/>
            <ac:spMk id="24" creationId="{24AE1E7B-C88E-5CE4-E53E-32EB0A2F4CEF}"/>
          </ac:spMkLst>
        </pc:spChg>
        <pc:spChg chg="add mod">
          <ac:chgData name="Nino Philip Ramones" userId="1068934f-e3b4-4e88-ba23-4cb57230c594" providerId="ADAL" clId="{8CB2B8AF-A82A-44C4-8ACE-B3900E30AC94}" dt="2023-03-10T09:52:32.707" v="11404" actId="164"/>
          <ac:spMkLst>
            <pc:docMk/>
            <pc:sldMk cId="2667507021" sldId="274"/>
            <ac:spMk id="25" creationId="{8267DF8C-21E6-FB68-77FD-EFD19737A019}"/>
          </ac:spMkLst>
        </pc:spChg>
        <pc:spChg chg="add mod">
          <ac:chgData name="Nino Philip Ramones" userId="1068934f-e3b4-4e88-ba23-4cb57230c594" providerId="ADAL" clId="{8CB2B8AF-A82A-44C4-8ACE-B3900E30AC94}" dt="2023-03-10T09:52:32.707" v="11404" actId="164"/>
          <ac:spMkLst>
            <pc:docMk/>
            <pc:sldMk cId="2667507021" sldId="274"/>
            <ac:spMk id="26" creationId="{432B6802-D17F-D37F-463C-0092A34841F5}"/>
          </ac:spMkLst>
        </pc:spChg>
        <pc:grpChg chg="del">
          <ac:chgData name="Nino Philip Ramones" userId="1068934f-e3b4-4e88-ba23-4cb57230c594" providerId="ADAL" clId="{8CB2B8AF-A82A-44C4-8ACE-B3900E30AC94}" dt="2023-03-10T09:35:42.383" v="10764" actId="478"/>
          <ac:grpSpMkLst>
            <pc:docMk/>
            <pc:sldMk cId="2667507021" sldId="274"/>
            <ac:grpSpMk id="10" creationId="{EF7D32B1-2BE2-62C9-1639-CBA2317C664E}"/>
          </ac:grpSpMkLst>
        </pc:grpChg>
        <pc:grpChg chg="del">
          <ac:chgData name="Nino Philip Ramones" userId="1068934f-e3b4-4e88-ba23-4cb57230c594" providerId="ADAL" clId="{8CB2B8AF-A82A-44C4-8ACE-B3900E30AC94}" dt="2023-03-10T09:35:42.383" v="10764" actId="478"/>
          <ac:grpSpMkLst>
            <pc:docMk/>
            <pc:sldMk cId="2667507021" sldId="274"/>
            <ac:grpSpMk id="14" creationId="{0CDE1357-B503-27A5-2291-8FB4E183DE66}"/>
          </ac:grpSpMkLst>
        </pc:grpChg>
        <pc:grpChg chg="add mod">
          <ac:chgData name="Nino Philip Ramones" userId="1068934f-e3b4-4e88-ba23-4cb57230c594" providerId="ADAL" clId="{8CB2B8AF-A82A-44C4-8ACE-B3900E30AC94}" dt="2023-03-10T09:52:32.707" v="11404" actId="164"/>
          <ac:grpSpMkLst>
            <pc:docMk/>
            <pc:sldMk cId="2667507021" sldId="274"/>
            <ac:grpSpMk id="18" creationId="{7D0A2EEA-2CFC-F682-1F9E-2D17C68AB9F9}"/>
          </ac:grpSpMkLst>
        </pc:grpChg>
        <pc:grpChg chg="add mod">
          <ac:chgData name="Nino Philip Ramones" userId="1068934f-e3b4-4e88-ba23-4cb57230c594" providerId="ADAL" clId="{8CB2B8AF-A82A-44C4-8ACE-B3900E30AC94}" dt="2023-03-10T09:52:55.198" v="11410" actId="1036"/>
          <ac:grpSpMkLst>
            <pc:docMk/>
            <pc:sldMk cId="2667507021" sldId="274"/>
            <ac:grpSpMk id="27" creationId="{2526845E-0B01-D685-F863-58009154941E}"/>
          </ac:grpSpMkLst>
        </pc:grpChg>
        <pc:picChg chg="add mod modCrop">
          <ac:chgData name="Nino Philip Ramones" userId="1068934f-e3b4-4e88-ba23-4cb57230c594" providerId="ADAL" clId="{8CB2B8AF-A82A-44C4-8ACE-B3900E30AC94}" dt="2023-03-10T09:38:05.724" v="10802" actId="164"/>
          <ac:picMkLst>
            <pc:docMk/>
            <pc:sldMk cId="2667507021" sldId="274"/>
            <ac:picMk id="15" creationId="{24DA3179-8C0A-2F5F-13EE-1192022EB930}"/>
          </ac:picMkLst>
        </pc:picChg>
        <pc:picChg chg="add mod modCrop">
          <ac:chgData name="Nino Philip Ramones" userId="1068934f-e3b4-4e88-ba23-4cb57230c594" providerId="ADAL" clId="{8CB2B8AF-A82A-44C4-8ACE-B3900E30AC94}" dt="2023-03-10T09:38:05.724" v="10802" actId="164"/>
          <ac:picMkLst>
            <pc:docMk/>
            <pc:sldMk cId="2667507021" sldId="274"/>
            <ac:picMk id="17" creationId="{2BD66BC6-F8E9-B5A2-8CCB-6F110FA6E4D0}"/>
          </ac:picMkLst>
        </pc:picChg>
      </pc:sldChg>
      <pc:sldChg chg="addSp delSp modSp add mod ord">
        <pc:chgData name="Nino Philip Ramones" userId="1068934f-e3b4-4e88-ba23-4cb57230c594" providerId="ADAL" clId="{8CB2B8AF-A82A-44C4-8ACE-B3900E30AC94}" dt="2023-03-10T12:46:45.793" v="16214" actId="2711"/>
        <pc:sldMkLst>
          <pc:docMk/>
          <pc:sldMk cId="1177777954" sldId="275"/>
        </pc:sldMkLst>
        <pc:spChg chg="mod">
          <ac:chgData name="Nino Philip Ramones" userId="1068934f-e3b4-4e88-ba23-4cb57230c594" providerId="ADAL" clId="{8CB2B8AF-A82A-44C4-8ACE-B3900E30AC94}" dt="2023-03-10T12:46:45.793" v="16214" actId="2711"/>
          <ac:spMkLst>
            <pc:docMk/>
            <pc:sldMk cId="1177777954" sldId="275"/>
            <ac:spMk id="6" creationId="{1C139C71-43D8-DA15-F46A-8598CDF1F78A}"/>
          </ac:spMkLst>
        </pc:spChg>
        <pc:spChg chg="mod topLvl">
          <ac:chgData name="Nino Philip Ramones" userId="1068934f-e3b4-4e88-ba23-4cb57230c594" providerId="ADAL" clId="{8CB2B8AF-A82A-44C4-8ACE-B3900E30AC94}" dt="2023-03-10T10:08:05.992" v="12133" actId="20577"/>
          <ac:spMkLst>
            <pc:docMk/>
            <pc:sldMk cId="1177777954" sldId="275"/>
            <ac:spMk id="12" creationId="{AD7D5167-17EB-F762-000C-3D04B918107A}"/>
          </ac:spMkLst>
        </pc:spChg>
        <pc:spChg chg="mod topLvl">
          <ac:chgData name="Nino Philip Ramones" userId="1068934f-e3b4-4e88-ba23-4cb57230c594" providerId="ADAL" clId="{8CB2B8AF-A82A-44C4-8ACE-B3900E30AC94}" dt="2023-03-10T09:57:52.215" v="11455" actId="164"/>
          <ac:spMkLst>
            <pc:docMk/>
            <pc:sldMk cId="1177777954" sldId="275"/>
            <ac:spMk id="13" creationId="{E7B50B3A-133F-FA4D-C075-BA62ED3FA83D}"/>
          </ac:spMkLst>
        </pc:spChg>
        <pc:grpChg chg="del mod topLvl">
          <ac:chgData name="Nino Philip Ramones" userId="1068934f-e3b4-4e88-ba23-4cb57230c594" providerId="ADAL" clId="{8CB2B8AF-A82A-44C4-8ACE-B3900E30AC94}" dt="2023-03-10T09:54:25.760" v="11427" actId="165"/>
          <ac:grpSpMkLst>
            <pc:docMk/>
            <pc:sldMk cId="1177777954" sldId="275"/>
            <ac:grpSpMk id="10" creationId="{EF7D32B1-2BE2-62C9-1639-CBA2317C664E}"/>
          </ac:grpSpMkLst>
        </pc:grpChg>
        <pc:grpChg chg="del mod topLvl">
          <ac:chgData name="Nino Philip Ramones" userId="1068934f-e3b4-4e88-ba23-4cb57230c594" providerId="ADAL" clId="{8CB2B8AF-A82A-44C4-8ACE-B3900E30AC94}" dt="2023-03-10T09:54:30.193" v="11428" actId="165"/>
          <ac:grpSpMkLst>
            <pc:docMk/>
            <pc:sldMk cId="1177777954" sldId="275"/>
            <ac:grpSpMk id="14" creationId="{0CDE1357-B503-27A5-2291-8FB4E183DE66}"/>
          </ac:grpSpMkLst>
        </pc:grpChg>
        <pc:grpChg chg="add del mod">
          <ac:chgData name="Nino Philip Ramones" userId="1068934f-e3b4-4e88-ba23-4cb57230c594" providerId="ADAL" clId="{8CB2B8AF-A82A-44C4-8ACE-B3900E30AC94}" dt="2023-03-10T09:54:22.356" v="11426" actId="165"/>
          <ac:grpSpMkLst>
            <pc:docMk/>
            <pc:sldMk cId="1177777954" sldId="275"/>
            <ac:grpSpMk id="18" creationId="{3E2E4942-CCBF-44EE-91A5-7EC09DF6428B}"/>
          </ac:grpSpMkLst>
        </pc:grpChg>
        <pc:grpChg chg="add mod">
          <ac:chgData name="Nino Philip Ramones" userId="1068934f-e3b4-4e88-ba23-4cb57230c594" providerId="ADAL" clId="{8CB2B8AF-A82A-44C4-8ACE-B3900E30AC94}" dt="2023-03-10T10:10:12.851" v="12261" actId="1036"/>
          <ac:grpSpMkLst>
            <pc:docMk/>
            <pc:sldMk cId="1177777954" sldId="275"/>
            <ac:grpSpMk id="19" creationId="{FCB3A31E-2CF9-20C3-AFA9-D2FFCF8A723E}"/>
          </ac:grpSpMkLst>
        </pc:grpChg>
        <pc:picChg chg="del mod topLvl">
          <ac:chgData name="Nino Philip Ramones" userId="1068934f-e3b4-4e88-ba23-4cb57230c594" providerId="ADAL" clId="{8CB2B8AF-A82A-44C4-8ACE-B3900E30AC94}" dt="2023-03-10T09:54:35.439" v="11429" actId="478"/>
          <ac:picMkLst>
            <pc:docMk/>
            <pc:sldMk cId="1177777954" sldId="275"/>
            <ac:picMk id="9" creationId="{F01F766F-EF1F-068B-8B3D-A6405D4F5958}"/>
          </ac:picMkLst>
        </pc:picChg>
        <pc:picChg chg="del mod topLvl">
          <ac:chgData name="Nino Philip Ramones" userId="1068934f-e3b4-4e88-ba23-4cb57230c594" providerId="ADAL" clId="{8CB2B8AF-A82A-44C4-8ACE-B3900E30AC94}" dt="2023-03-10T09:54:35.439" v="11429" actId="478"/>
          <ac:picMkLst>
            <pc:docMk/>
            <pc:sldMk cId="1177777954" sldId="275"/>
            <ac:picMk id="11" creationId="{C3F760BF-A504-3095-E051-87A6803F8C03}"/>
          </ac:picMkLst>
        </pc:picChg>
        <pc:picChg chg="add mod ord">
          <ac:chgData name="Nino Philip Ramones" userId="1068934f-e3b4-4e88-ba23-4cb57230c594" providerId="ADAL" clId="{8CB2B8AF-A82A-44C4-8ACE-B3900E30AC94}" dt="2023-03-10T09:57:52.215" v="11455" actId="164"/>
          <ac:picMkLst>
            <pc:docMk/>
            <pc:sldMk cId="1177777954" sldId="275"/>
            <ac:picMk id="15" creationId="{4D4C0BBB-B035-C03F-1635-72E483087697}"/>
          </ac:picMkLst>
        </pc:picChg>
        <pc:picChg chg="add mod ord">
          <ac:chgData name="Nino Philip Ramones" userId="1068934f-e3b4-4e88-ba23-4cb57230c594" providerId="ADAL" clId="{8CB2B8AF-A82A-44C4-8ACE-B3900E30AC94}" dt="2023-03-10T09:57:52.215" v="11455" actId="164"/>
          <ac:picMkLst>
            <pc:docMk/>
            <pc:sldMk cId="1177777954" sldId="275"/>
            <ac:picMk id="17" creationId="{7AB7EA34-6FDB-6576-F865-085BFEFF8DB1}"/>
          </ac:picMkLst>
        </pc:picChg>
      </pc:sldChg>
      <pc:sldChg chg="addSp delSp modSp add mod ord">
        <pc:chgData name="Nino Philip Ramones" userId="1068934f-e3b4-4e88-ba23-4cb57230c594" providerId="ADAL" clId="{8CB2B8AF-A82A-44C4-8ACE-B3900E30AC94}" dt="2023-03-10T12:53:38.066" v="16233" actId="2711"/>
        <pc:sldMkLst>
          <pc:docMk/>
          <pc:sldMk cId="2937963568" sldId="276"/>
        </pc:sldMkLst>
        <pc:spChg chg="mod">
          <ac:chgData name="Nino Philip Ramones" userId="1068934f-e3b4-4e88-ba23-4cb57230c594" providerId="ADAL" clId="{8CB2B8AF-A82A-44C4-8ACE-B3900E30AC94}" dt="2023-03-10T12:53:38.066" v="16233" actId="2711"/>
          <ac:spMkLst>
            <pc:docMk/>
            <pc:sldMk cId="2937963568" sldId="276"/>
            <ac:spMk id="6" creationId="{1C139C71-43D8-DA15-F46A-8598CDF1F78A}"/>
          </ac:spMkLst>
        </pc:spChg>
        <pc:spChg chg="add mod">
          <ac:chgData name="Nino Philip Ramones" userId="1068934f-e3b4-4e88-ba23-4cb57230c594" providerId="ADAL" clId="{8CB2B8AF-A82A-44C4-8ACE-B3900E30AC94}" dt="2023-03-10T10:39:29.480" v="13042" actId="164"/>
          <ac:spMkLst>
            <pc:docMk/>
            <pc:sldMk cId="2937963568" sldId="276"/>
            <ac:spMk id="9" creationId="{D7B748DE-C7F9-4993-C68E-2D6176B9CF17}"/>
          </ac:spMkLst>
        </pc:spChg>
        <pc:spChg chg="add mod">
          <ac:chgData name="Nino Philip Ramones" userId="1068934f-e3b4-4e88-ba23-4cb57230c594" providerId="ADAL" clId="{8CB2B8AF-A82A-44C4-8ACE-B3900E30AC94}" dt="2023-03-10T10:39:29.480" v="13042" actId="164"/>
          <ac:spMkLst>
            <pc:docMk/>
            <pc:sldMk cId="2937963568" sldId="276"/>
            <ac:spMk id="10" creationId="{E37A7810-8182-90CC-4F4B-B9D824C2F463}"/>
          </ac:spMkLst>
        </pc:spChg>
        <pc:spChg chg="add del mod">
          <ac:chgData name="Nino Philip Ramones" userId="1068934f-e3b4-4e88-ba23-4cb57230c594" providerId="ADAL" clId="{8CB2B8AF-A82A-44C4-8ACE-B3900E30AC94}" dt="2023-03-10T10:22:30.222" v="12324" actId="478"/>
          <ac:spMkLst>
            <pc:docMk/>
            <pc:sldMk cId="2937963568" sldId="276"/>
            <ac:spMk id="11" creationId="{F4527C03-C180-1A96-9CC4-1E06AE470B12}"/>
          </ac:spMkLst>
        </pc:spChg>
        <pc:spChg chg="add del mod">
          <ac:chgData name="Nino Philip Ramones" userId="1068934f-e3b4-4e88-ba23-4cb57230c594" providerId="ADAL" clId="{8CB2B8AF-A82A-44C4-8ACE-B3900E30AC94}" dt="2023-03-10T10:22:30.222" v="12324" actId="478"/>
          <ac:spMkLst>
            <pc:docMk/>
            <pc:sldMk cId="2937963568" sldId="276"/>
            <ac:spMk id="12" creationId="{879A5533-5BF3-2180-39B0-4452DE6616D3}"/>
          </ac:spMkLst>
        </pc:spChg>
        <pc:grpChg chg="add mod">
          <ac:chgData name="Nino Philip Ramones" userId="1068934f-e3b4-4e88-ba23-4cb57230c594" providerId="ADAL" clId="{8CB2B8AF-A82A-44C4-8ACE-B3900E30AC94}" dt="2023-03-10T10:39:36.447" v="13044" actId="1036"/>
          <ac:grpSpMkLst>
            <pc:docMk/>
            <pc:sldMk cId="2937963568" sldId="276"/>
            <ac:grpSpMk id="14" creationId="{34CA52C8-C713-C249-050F-5B3E011AE13B}"/>
          </ac:grpSpMkLst>
        </pc:grpChg>
        <pc:grpChg chg="del">
          <ac:chgData name="Nino Philip Ramones" userId="1068934f-e3b4-4e88-ba23-4cb57230c594" providerId="ADAL" clId="{8CB2B8AF-A82A-44C4-8ACE-B3900E30AC94}" dt="2023-03-10T10:14:45.905" v="12303" actId="478"/>
          <ac:grpSpMkLst>
            <pc:docMk/>
            <pc:sldMk cId="2937963568" sldId="276"/>
            <ac:grpSpMk id="27" creationId="{2526845E-0B01-D685-F863-58009154941E}"/>
          </ac:grpSpMkLst>
        </pc:grpChg>
        <pc:picChg chg="add mod">
          <ac:chgData name="Nino Philip Ramones" userId="1068934f-e3b4-4e88-ba23-4cb57230c594" providerId="ADAL" clId="{8CB2B8AF-A82A-44C4-8ACE-B3900E30AC94}" dt="2023-03-10T10:39:29.480" v="13042" actId="164"/>
          <ac:picMkLst>
            <pc:docMk/>
            <pc:sldMk cId="2937963568" sldId="276"/>
            <ac:picMk id="8" creationId="{6F6654E2-0BBF-D465-6885-AB1C2FC7E28E}"/>
          </ac:picMkLst>
        </pc:picChg>
        <pc:cxnChg chg="add del mod">
          <ac:chgData name="Nino Philip Ramones" userId="1068934f-e3b4-4e88-ba23-4cb57230c594" providerId="ADAL" clId="{8CB2B8AF-A82A-44C4-8ACE-B3900E30AC94}" dt="2023-03-10T10:38:06.019" v="12928" actId="478"/>
          <ac:cxnSpMkLst>
            <pc:docMk/>
            <pc:sldMk cId="2937963568" sldId="276"/>
            <ac:cxnSpMk id="13" creationId="{82CB3590-AE72-4412-007C-EF3FD4585CE5}"/>
          </ac:cxnSpMkLst>
        </pc:cxnChg>
      </pc:sldChg>
      <pc:sldChg chg="addSp modSp add mod ord">
        <pc:chgData name="Nino Philip Ramones" userId="1068934f-e3b4-4e88-ba23-4cb57230c594" providerId="ADAL" clId="{8CB2B8AF-A82A-44C4-8ACE-B3900E30AC94}" dt="2023-03-10T12:46:26.167" v="16213" actId="2711"/>
        <pc:sldMkLst>
          <pc:docMk/>
          <pc:sldMk cId="3053214848" sldId="277"/>
        </pc:sldMkLst>
        <pc:spChg chg="mod">
          <ac:chgData name="Nino Philip Ramones" userId="1068934f-e3b4-4e88-ba23-4cb57230c594" providerId="ADAL" clId="{8CB2B8AF-A82A-44C4-8ACE-B3900E30AC94}" dt="2023-03-10T12:46:26.167" v="16213" actId="2711"/>
          <ac:spMkLst>
            <pc:docMk/>
            <pc:sldMk cId="3053214848" sldId="277"/>
            <ac:spMk id="6" creationId="{1C139C71-43D8-DA15-F46A-8598CDF1F78A}"/>
          </ac:spMkLst>
        </pc:spChg>
        <pc:spChg chg="mod">
          <ac:chgData name="Nino Philip Ramones" userId="1068934f-e3b4-4e88-ba23-4cb57230c594" providerId="ADAL" clId="{8CB2B8AF-A82A-44C4-8ACE-B3900E30AC94}" dt="2023-03-10T10:41:33.554" v="13067" actId="20577"/>
          <ac:spMkLst>
            <pc:docMk/>
            <pc:sldMk cId="3053214848" sldId="277"/>
            <ac:spMk id="8" creationId="{32B64BE8-E37B-9676-4EB5-17CAABB97627}"/>
          </ac:spMkLst>
        </pc:spChg>
        <pc:spChg chg="mod">
          <ac:chgData name="Nino Philip Ramones" userId="1068934f-e3b4-4e88-ba23-4cb57230c594" providerId="ADAL" clId="{8CB2B8AF-A82A-44C4-8ACE-B3900E30AC94}" dt="2023-03-10T10:45:29.322" v="13286" actId="20577"/>
          <ac:spMkLst>
            <pc:docMk/>
            <pc:sldMk cId="3053214848" sldId="277"/>
            <ac:spMk id="13" creationId="{E7B50B3A-133F-FA4D-C075-BA62ED3FA83D}"/>
          </ac:spMkLst>
        </pc:spChg>
        <pc:picChg chg="add mod">
          <ac:chgData name="Nino Philip Ramones" userId="1068934f-e3b4-4e88-ba23-4cb57230c594" providerId="ADAL" clId="{8CB2B8AF-A82A-44C4-8ACE-B3900E30AC94}" dt="2023-03-10T10:42:02.340" v="13072" actId="14100"/>
          <ac:picMkLst>
            <pc:docMk/>
            <pc:sldMk cId="3053214848" sldId="277"/>
            <ac:picMk id="15" creationId="{1EB88930-A639-691E-0FCA-B6C35CBC3F9D}"/>
          </ac:picMkLst>
        </pc:picChg>
      </pc:sldChg>
      <pc:sldChg chg="addSp delSp modSp add mod ord">
        <pc:chgData name="Nino Philip Ramones" userId="1068934f-e3b4-4e88-ba23-4cb57230c594" providerId="ADAL" clId="{8CB2B8AF-A82A-44C4-8ACE-B3900E30AC94}" dt="2023-03-10T12:54:05.880" v="16236" actId="2711"/>
        <pc:sldMkLst>
          <pc:docMk/>
          <pc:sldMk cId="589416536" sldId="278"/>
        </pc:sldMkLst>
        <pc:spChg chg="mod">
          <ac:chgData name="Nino Philip Ramones" userId="1068934f-e3b4-4e88-ba23-4cb57230c594" providerId="ADAL" clId="{8CB2B8AF-A82A-44C4-8ACE-B3900E30AC94}" dt="2023-03-10T12:54:05.880" v="16236" actId="2711"/>
          <ac:spMkLst>
            <pc:docMk/>
            <pc:sldMk cId="589416536" sldId="278"/>
            <ac:spMk id="6" creationId="{1C139C71-43D8-DA15-F46A-8598CDF1F78A}"/>
          </ac:spMkLst>
        </pc:spChg>
        <pc:spChg chg="del">
          <ac:chgData name="Nino Philip Ramones" userId="1068934f-e3b4-4e88-ba23-4cb57230c594" providerId="ADAL" clId="{8CB2B8AF-A82A-44C4-8ACE-B3900E30AC94}" dt="2023-03-10T11:07:11.743" v="14143" actId="478"/>
          <ac:spMkLst>
            <pc:docMk/>
            <pc:sldMk cId="589416536" sldId="278"/>
            <ac:spMk id="19" creationId="{B15A38C8-A65F-65D6-332D-9EFFBC6DCFD8}"/>
          </ac:spMkLst>
        </pc:spChg>
        <pc:spChg chg="del">
          <ac:chgData name="Nino Philip Ramones" userId="1068934f-e3b4-4e88-ba23-4cb57230c594" providerId="ADAL" clId="{8CB2B8AF-A82A-44C4-8ACE-B3900E30AC94}" dt="2023-03-10T11:07:11.743" v="14143" actId="478"/>
          <ac:spMkLst>
            <pc:docMk/>
            <pc:sldMk cId="589416536" sldId="278"/>
            <ac:spMk id="20" creationId="{85806DA9-5C83-EC88-E43F-5DB6AE6FF2BA}"/>
          </ac:spMkLst>
        </pc:spChg>
        <pc:spChg chg="del">
          <ac:chgData name="Nino Philip Ramones" userId="1068934f-e3b4-4e88-ba23-4cb57230c594" providerId="ADAL" clId="{8CB2B8AF-A82A-44C4-8ACE-B3900E30AC94}" dt="2023-03-10T11:07:11.743" v="14143" actId="478"/>
          <ac:spMkLst>
            <pc:docMk/>
            <pc:sldMk cId="589416536" sldId="278"/>
            <ac:spMk id="21" creationId="{CE94F37A-0EDA-4836-9838-2C23E3A7944C}"/>
          </ac:spMkLst>
        </pc:spChg>
        <pc:spChg chg="del">
          <ac:chgData name="Nino Philip Ramones" userId="1068934f-e3b4-4e88-ba23-4cb57230c594" providerId="ADAL" clId="{8CB2B8AF-A82A-44C4-8ACE-B3900E30AC94}" dt="2023-03-10T11:07:11.743" v="14143" actId="478"/>
          <ac:spMkLst>
            <pc:docMk/>
            <pc:sldMk cId="589416536" sldId="278"/>
            <ac:spMk id="22" creationId="{94585FFC-6D2B-E65E-C96F-586156DF9CF5}"/>
          </ac:spMkLst>
        </pc:spChg>
        <pc:spChg chg="del">
          <ac:chgData name="Nino Philip Ramones" userId="1068934f-e3b4-4e88-ba23-4cb57230c594" providerId="ADAL" clId="{8CB2B8AF-A82A-44C4-8ACE-B3900E30AC94}" dt="2023-03-10T11:07:11.743" v="14143" actId="478"/>
          <ac:spMkLst>
            <pc:docMk/>
            <pc:sldMk cId="589416536" sldId="278"/>
            <ac:spMk id="23" creationId="{2E56D393-C2F9-505D-CEDA-39117BC1B0B6}"/>
          </ac:spMkLst>
        </pc:spChg>
        <pc:spChg chg="del">
          <ac:chgData name="Nino Philip Ramones" userId="1068934f-e3b4-4e88-ba23-4cb57230c594" providerId="ADAL" clId="{8CB2B8AF-A82A-44C4-8ACE-B3900E30AC94}" dt="2023-03-10T11:07:11.743" v="14143" actId="478"/>
          <ac:spMkLst>
            <pc:docMk/>
            <pc:sldMk cId="589416536" sldId="278"/>
            <ac:spMk id="24" creationId="{24AE1E7B-C88E-5CE4-E53E-32EB0A2F4CEF}"/>
          </ac:spMkLst>
        </pc:spChg>
        <pc:spChg chg="del">
          <ac:chgData name="Nino Philip Ramones" userId="1068934f-e3b4-4e88-ba23-4cb57230c594" providerId="ADAL" clId="{8CB2B8AF-A82A-44C4-8ACE-B3900E30AC94}" dt="2023-03-10T11:07:11.743" v="14143" actId="478"/>
          <ac:spMkLst>
            <pc:docMk/>
            <pc:sldMk cId="589416536" sldId="278"/>
            <ac:spMk id="25" creationId="{8267DF8C-21E6-FB68-77FD-EFD19737A019}"/>
          </ac:spMkLst>
        </pc:spChg>
        <pc:spChg chg="del mod topLvl">
          <ac:chgData name="Nino Philip Ramones" userId="1068934f-e3b4-4e88-ba23-4cb57230c594" providerId="ADAL" clId="{8CB2B8AF-A82A-44C4-8ACE-B3900E30AC94}" dt="2023-03-10T11:23:09.033" v="14215" actId="478"/>
          <ac:spMkLst>
            <pc:docMk/>
            <pc:sldMk cId="589416536" sldId="278"/>
            <ac:spMk id="26" creationId="{432B6802-D17F-D37F-463C-0092A34841F5}"/>
          </ac:spMkLst>
        </pc:spChg>
        <pc:grpChg chg="add mod">
          <ac:chgData name="Nino Philip Ramones" userId="1068934f-e3b4-4e88-ba23-4cb57230c594" providerId="ADAL" clId="{8CB2B8AF-A82A-44C4-8ACE-B3900E30AC94}" dt="2023-03-10T11:34:30.386" v="15133" actId="1036"/>
          <ac:grpSpMkLst>
            <pc:docMk/>
            <pc:sldMk cId="589416536" sldId="278"/>
            <ac:grpSpMk id="9" creationId="{D8F08FAD-C798-7881-2F7F-E0E15A3C7974}"/>
          </ac:grpSpMkLst>
        </pc:grpChg>
        <pc:grpChg chg="del">
          <ac:chgData name="Nino Philip Ramones" userId="1068934f-e3b4-4e88-ba23-4cb57230c594" providerId="ADAL" clId="{8CB2B8AF-A82A-44C4-8ACE-B3900E30AC94}" dt="2023-03-10T11:07:14.689" v="14144" actId="478"/>
          <ac:grpSpMkLst>
            <pc:docMk/>
            <pc:sldMk cId="589416536" sldId="278"/>
            <ac:grpSpMk id="18" creationId="{7D0A2EEA-2CFC-F682-1F9E-2D17C68AB9F9}"/>
          </ac:grpSpMkLst>
        </pc:grpChg>
        <pc:grpChg chg="del">
          <ac:chgData name="Nino Philip Ramones" userId="1068934f-e3b4-4e88-ba23-4cb57230c594" providerId="ADAL" clId="{8CB2B8AF-A82A-44C4-8ACE-B3900E30AC94}" dt="2023-03-10T11:23:09.033" v="14215" actId="478"/>
          <ac:grpSpMkLst>
            <pc:docMk/>
            <pc:sldMk cId="589416536" sldId="278"/>
            <ac:grpSpMk id="27" creationId="{2526845E-0B01-D685-F863-58009154941E}"/>
          </ac:grpSpMkLst>
        </pc:grpChg>
        <pc:picChg chg="add mod modCrop">
          <ac:chgData name="Nino Philip Ramones" userId="1068934f-e3b4-4e88-ba23-4cb57230c594" providerId="ADAL" clId="{8CB2B8AF-A82A-44C4-8ACE-B3900E30AC94}" dt="2023-03-10T11:34:14.185" v="15122" actId="164"/>
          <ac:picMkLst>
            <pc:docMk/>
            <pc:sldMk cId="589416536" sldId="278"/>
            <ac:picMk id="8" creationId="{D8976520-B2EC-28B0-DDCD-5492B8FB697F}"/>
          </ac:picMkLst>
        </pc:picChg>
        <pc:picChg chg="mod topLvl modCrop">
          <ac:chgData name="Nino Philip Ramones" userId="1068934f-e3b4-4e88-ba23-4cb57230c594" providerId="ADAL" clId="{8CB2B8AF-A82A-44C4-8ACE-B3900E30AC94}" dt="2023-03-10T11:34:14.185" v="15122" actId="164"/>
          <ac:picMkLst>
            <pc:docMk/>
            <pc:sldMk cId="589416536" sldId="278"/>
            <ac:picMk id="15" creationId="{24DA3179-8C0A-2F5F-13EE-1192022EB930}"/>
          </ac:picMkLst>
        </pc:picChg>
        <pc:picChg chg="del">
          <ac:chgData name="Nino Philip Ramones" userId="1068934f-e3b4-4e88-ba23-4cb57230c594" providerId="ADAL" clId="{8CB2B8AF-A82A-44C4-8ACE-B3900E30AC94}" dt="2023-03-10T11:07:14.689" v="14144" actId="478"/>
          <ac:picMkLst>
            <pc:docMk/>
            <pc:sldMk cId="589416536" sldId="278"/>
            <ac:picMk id="17" creationId="{2BD66BC6-F8E9-B5A2-8CCB-6F110FA6E4D0}"/>
          </ac:picMkLst>
        </pc:picChg>
      </pc:sldChg>
      <pc:sldChg chg="addSp delSp modSp add mod ord">
        <pc:chgData name="Nino Philip Ramones" userId="1068934f-e3b4-4e88-ba23-4cb57230c594" providerId="ADAL" clId="{8CB2B8AF-A82A-44C4-8ACE-B3900E30AC94}" dt="2023-03-10T12:58:27.943" v="16430" actId="2711"/>
        <pc:sldMkLst>
          <pc:docMk/>
          <pc:sldMk cId="2668961407" sldId="279"/>
        </pc:sldMkLst>
        <pc:spChg chg="mod">
          <ac:chgData name="Nino Philip Ramones" userId="1068934f-e3b4-4e88-ba23-4cb57230c594" providerId="ADAL" clId="{8CB2B8AF-A82A-44C4-8ACE-B3900E30AC94}" dt="2023-03-10T12:57:49.213" v="16427" actId="2711"/>
          <ac:spMkLst>
            <pc:docMk/>
            <pc:sldMk cId="2668961407" sldId="279"/>
            <ac:spMk id="6" creationId="{1C139C71-43D8-DA15-F46A-8598CDF1F78A}"/>
          </ac:spMkLst>
        </pc:spChg>
        <pc:spChg chg="mod">
          <ac:chgData name="Nino Philip Ramones" userId="1068934f-e3b4-4e88-ba23-4cb57230c594" providerId="ADAL" clId="{8CB2B8AF-A82A-44C4-8ACE-B3900E30AC94}" dt="2023-03-10T11:36:55.330" v="15152" actId="20577"/>
          <ac:spMkLst>
            <pc:docMk/>
            <pc:sldMk cId="2668961407" sldId="279"/>
            <ac:spMk id="8" creationId="{32B64BE8-E37B-9676-4EB5-17CAABB97627}"/>
          </ac:spMkLst>
        </pc:spChg>
        <pc:spChg chg="mod">
          <ac:chgData name="Nino Philip Ramones" userId="1068934f-e3b4-4e88-ba23-4cb57230c594" providerId="ADAL" clId="{8CB2B8AF-A82A-44C4-8ACE-B3900E30AC94}" dt="2023-03-10T11:37:29.142" v="15164" actId="20577"/>
          <ac:spMkLst>
            <pc:docMk/>
            <pc:sldMk cId="2668961407" sldId="279"/>
            <ac:spMk id="13" creationId="{E7B50B3A-133F-FA4D-C075-BA62ED3FA83D}"/>
          </ac:spMkLst>
        </pc:spChg>
        <pc:spChg chg="add mod">
          <ac:chgData name="Nino Philip Ramones" userId="1068934f-e3b4-4e88-ba23-4cb57230c594" providerId="ADAL" clId="{8CB2B8AF-A82A-44C4-8ACE-B3900E30AC94}" dt="2023-03-10T12:58:07.637" v="16428" actId="1582"/>
          <ac:spMkLst>
            <pc:docMk/>
            <pc:sldMk cId="2668961407" sldId="279"/>
            <ac:spMk id="17" creationId="{D6CD9F27-3726-A4CE-B72A-5491ED86E631}"/>
          </ac:spMkLst>
        </pc:spChg>
        <pc:spChg chg="add mod">
          <ac:chgData name="Nino Philip Ramones" userId="1068934f-e3b4-4e88-ba23-4cb57230c594" providerId="ADAL" clId="{8CB2B8AF-A82A-44C4-8ACE-B3900E30AC94}" dt="2023-03-10T12:58:27.943" v="16430" actId="2711"/>
          <ac:spMkLst>
            <pc:docMk/>
            <pc:sldMk cId="2668961407" sldId="279"/>
            <ac:spMk id="18" creationId="{AF367E45-8898-6A0D-8E8D-3F31A44D3CA9}"/>
          </ac:spMkLst>
        </pc:spChg>
        <pc:picChg chg="del">
          <ac:chgData name="Nino Philip Ramones" userId="1068934f-e3b4-4e88-ba23-4cb57230c594" providerId="ADAL" clId="{8CB2B8AF-A82A-44C4-8ACE-B3900E30AC94}" dt="2023-03-10T11:36:58.363" v="15153" actId="478"/>
          <ac:picMkLst>
            <pc:docMk/>
            <pc:sldMk cId="2668961407" sldId="279"/>
            <ac:picMk id="15" creationId="{1EB88930-A639-691E-0FCA-B6C35CBC3F9D}"/>
          </ac:picMkLst>
        </pc:picChg>
        <pc:picChg chg="add mod">
          <ac:chgData name="Nino Philip Ramones" userId="1068934f-e3b4-4e88-ba23-4cb57230c594" providerId="ADAL" clId="{8CB2B8AF-A82A-44C4-8ACE-B3900E30AC94}" dt="2023-03-10T11:37:25.304" v="15158" actId="14100"/>
          <ac:picMkLst>
            <pc:docMk/>
            <pc:sldMk cId="2668961407" sldId="279"/>
            <ac:picMk id="16" creationId="{AC1DEE82-940E-2615-BE26-3E0B6618064F}"/>
          </ac:picMkLst>
        </pc:picChg>
      </pc:sldChg>
      <pc:sldChg chg="addSp delSp modSp add mod ord">
        <pc:chgData name="Nino Philip Ramones" userId="1068934f-e3b4-4e88-ba23-4cb57230c594" providerId="ADAL" clId="{8CB2B8AF-A82A-44C4-8ACE-B3900E30AC94}" dt="2023-03-10T13:16:43.734" v="17198" actId="255"/>
        <pc:sldMkLst>
          <pc:docMk/>
          <pc:sldMk cId="3713819476" sldId="280"/>
        </pc:sldMkLst>
        <pc:spChg chg="mod">
          <ac:chgData name="Nino Philip Ramones" userId="1068934f-e3b4-4e88-ba23-4cb57230c594" providerId="ADAL" clId="{8CB2B8AF-A82A-44C4-8ACE-B3900E30AC94}" dt="2023-03-10T13:16:43.734" v="17198" actId="255"/>
          <ac:spMkLst>
            <pc:docMk/>
            <pc:sldMk cId="3713819476" sldId="280"/>
            <ac:spMk id="6" creationId="{1C139C71-43D8-DA15-F46A-8598CDF1F78A}"/>
          </ac:spMkLst>
        </pc:spChg>
        <pc:grpChg chg="del">
          <ac:chgData name="Nino Philip Ramones" userId="1068934f-e3b4-4e88-ba23-4cb57230c594" providerId="ADAL" clId="{8CB2B8AF-A82A-44C4-8ACE-B3900E30AC94}" dt="2023-03-10T12:58:54.126" v="16434" actId="478"/>
          <ac:grpSpMkLst>
            <pc:docMk/>
            <pc:sldMk cId="3713819476" sldId="280"/>
            <ac:grpSpMk id="9" creationId="{D8F08FAD-C798-7881-2F7F-E0E15A3C7974}"/>
          </ac:grpSpMkLst>
        </pc:grpChg>
        <pc:picChg chg="del topLvl">
          <ac:chgData name="Nino Philip Ramones" userId="1068934f-e3b4-4e88-ba23-4cb57230c594" providerId="ADAL" clId="{8CB2B8AF-A82A-44C4-8ACE-B3900E30AC94}" dt="2023-03-10T12:58:54.126" v="16434" actId="478"/>
          <ac:picMkLst>
            <pc:docMk/>
            <pc:sldMk cId="3713819476" sldId="280"/>
            <ac:picMk id="8" creationId="{D8976520-B2EC-28B0-DDCD-5492B8FB697F}"/>
          </ac:picMkLst>
        </pc:picChg>
        <pc:picChg chg="add mod modCrop">
          <ac:chgData name="Nino Philip Ramones" userId="1068934f-e3b4-4e88-ba23-4cb57230c594" providerId="ADAL" clId="{8CB2B8AF-A82A-44C4-8ACE-B3900E30AC94}" dt="2023-03-10T13:06:19.063" v="16503" actId="1076"/>
          <ac:picMkLst>
            <pc:docMk/>
            <pc:sldMk cId="3713819476" sldId="280"/>
            <ac:picMk id="10" creationId="{2EAB68FA-8686-0460-F630-6BD6B0D44DE3}"/>
          </ac:picMkLst>
        </pc:picChg>
        <pc:picChg chg="topLvl">
          <ac:chgData name="Nino Philip Ramones" userId="1068934f-e3b4-4e88-ba23-4cb57230c594" providerId="ADAL" clId="{8CB2B8AF-A82A-44C4-8ACE-B3900E30AC94}" dt="2023-03-10T12:58:54.126" v="16434" actId="478"/>
          <ac:picMkLst>
            <pc:docMk/>
            <pc:sldMk cId="3713819476" sldId="280"/>
            <ac:picMk id="15" creationId="{24DA3179-8C0A-2F5F-13EE-1192022EB930}"/>
          </ac:picMkLst>
        </pc:picChg>
      </pc:sldChg>
      <pc:sldChg chg="addSp delSp modSp add mod ord">
        <pc:chgData name="Nino Philip Ramones" userId="1068934f-e3b4-4e88-ba23-4cb57230c594" providerId="ADAL" clId="{8CB2B8AF-A82A-44C4-8ACE-B3900E30AC94}" dt="2023-03-10T13:57:49.949" v="20018" actId="2711"/>
        <pc:sldMkLst>
          <pc:docMk/>
          <pc:sldMk cId="3042634148" sldId="281"/>
        </pc:sldMkLst>
        <pc:spChg chg="mod">
          <ac:chgData name="Nino Philip Ramones" userId="1068934f-e3b4-4e88-ba23-4cb57230c594" providerId="ADAL" clId="{8CB2B8AF-A82A-44C4-8ACE-B3900E30AC94}" dt="2023-03-10T13:57:49.949" v="20018" actId="2711"/>
          <ac:spMkLst>
            <pc:docMk/>
            <pc:sldMk cId="3042634148" sldId="281"/>
            <ac:spMk id="6" creationId="{1C139C71-43D8-DA15-F46A-8598CDF1F78A}"/>
          </ac:spMkLst>
        </pc:spChg>
        <pc:spChg chg="add del mod">
          <ac:chgData name="Nino Philip Ramones" userId="1068934f-e3b4-4e88-ba23-4cb57230c594" providerId="ADAL" clId="{8CB2B8AF-A82A-44C4-8ACE-B3900E30AC94}" dt="2023-03-10T13:37:20.150" v="18961" actId="478"/>
          <ac:spMkLst>
            <pc:docMk/>
            <pc:sldMk cId="3042634148" sldId="281"/>
            <ac:spMk id="7" creationId="{7110FBF5-AA77-08B7-6F54-8C1C6143277D}"/>
          </ac:spMkLst>
        </pc:spChg>
        <pc:spChg chg="mod">
          <ac:chgData name="Nino Philip Ramones" userId="1068934f-e3b4-4e88-ba23-4cb57230c594" providerId="ADAL" clId="{8CB2B8AF-A82A-44C4-8ACE-B3900E30AC94}" dt="2023-03-10T13:19:13.682" v="17212" actId="20577"/>
          <ac:spMkLst>
            <pc:docMk/>
            <pc:sldMk cId="3042634148" sldId="281"/>
            <ac:spMk id="8" creationId="{32B64BE8-E37B-9676-4EB5-17CAABB97627}"/>
          </ac:spMkLst>
        </pc:spChg>
        <pc:spChg chg="mod">
          <ac:chgData name="Nino Philip Ramones" userId="1068934f-e3b4-4e88-ba23-4cb57230c594" providerId="ADAL" clId="{8CB2B8AF-A82A-44C4-8ACE-B3900E30AC94}" dt="2023-03-10T13:38:56.699" v="18971"/>
          <ac:spMkLst>
            <pc:docMk/>
            <pc:sldMk cId="3042634148" sldId="281"/>
            <ac:spMk id="11" creationId="{989542B2-3AB0-8C8A-7BA3-D16F4CE19DA4}"/>
          </ac:spMkLst>
        </pc:spChg>
        <pc:spChg chg="mod">
          <ac:chgData name="Nino Philip Ramones" userId="1068934f-e3b4-4e88-ba23-4cb57230c594" providerId="ADAL" clId="{8CB2B8AF-A82A-44C4-8ACE-B3900E30AC94}" dt="2023-03-10T13:38:56.699" v="18971"/>
          <ac:spMkLst>
            <pc:docMk/>
            <pc:sldMk cId="3042634148" sldId="281"/>
            <ac:spMk id="12" creationId="{F60EFD14-C1EC-FEB6-750B-630972B10642}"/>
          </ac:spMkLst>
        </pc:spChg>
        <pc:spChg chg="mod">
          <ac:chgData name="Nino Philip Ramones" userId="1068934f-e3b4-4e88-ba23-4cb57230c594" providerId="ADAL" clId="{8CB2B8AF-A82A-44C4-8ACE-B3900E30AC94}" dt="2023-03-10T13:38:56.699" v="18971"/>
          <ac:spMkLst>
            <pc:docMk/>
            <pc:sldMk cId="3042634148" sldId="281"/>
            <ac:spMk id="13" creationId="{FBE9D28C-5B33-8ADD-EA30-BC5329219943}"/>
          </ac:spMkLst>
        </pc:spChg>
        <pc:spChg chg="mod">
          <ac:chgData name="Nino Philip Ramones" userId="1068934f-e3b4-4e88-ba23-4cb57230c594" providerId="ADAL" clId="{8CB2B8AF-A82A-44C4-8ACE-B3900E30AC94}" dt="2023-03-10T13:38:56.699" v="18971"/>
          <ac:spMkLst>
            <pc:docMk/>
            <pc:sldMk cId="3042634148" sldId="281"/>
            <ac:spMk id="14" creationId="{BC1A3F43-E439-C1CA-165F-1033777C0044}"/>
          </ac:spMkLst>
        </pc:spChg>
        <pc:grpChg chg="add mod">
          <ac:chgData name="Nino Philip Ramones" userId="1068934f-e3b4-4e88-ba23-4cb57230c594" providerId="ADAL" clId="{8CB2B8AF-A82A-44C4-8ACE-B3900E30AC94}" dt="2023-03-10T13:40:57.950" v="18982" actId="1076"/>
          <ac:grpSpMkLst>
            <pc:docMk/>
            <pc:sldMk cId="3042634148" sldId="281"/>
            <ac:grpSpMk id="10" creationId="{11036F8C-35FC-48A0-B58D-493ECF2FD630}"/>
          </ac:grpSpMkLst>
        </pc:grpChg>
        <pc:grpChg chg="del">
          <ac:chgData name="Nino Philip Ramones" userId="1068934f-e3b4-4e88-ba23-4cb57230c594" providerId="ADAL" clId="{8CB2B8AF-A82A-44C4-8ACE-B3900E30AC94}" dt="2023-03-10T13:19:08.115" v="17202" actId="478"/>
          <ac:grpSpMkLst>
            <pc:docMk/>
            <pc:sldMk cId="3042634148" sldId="281"/>
            <ac:grpSpMk id="33" creationId="{AD4707F5-6FE1-FEA7-D4DA-F7E1D4A0C644}"/>
          </ac:grpSpMkLst>
        </pc:grpChg>
        <pc:picChg chg="add del mod">
          <ac:chgData name="Nino Philip Ramones" userId="1068934f-e3b4-4e88-ba23-4cb57230c594" providerId="ADAL" clId="{8CB2B8AF-A82A-44C4-8ACE-B3900E30AC94}" dt="2023-03-10T13:38:44.807" v="18970" actId="478"/>
          <ac:picMkLst>
            <pc:docMk/>
            <pc:sldMk cId="3042634148" sldId="281"/>
            <ac:picMk id="9" creationId="{608A8B33-7E0B-BAE4-02D2-8084C0F842B9}"/>
          </ac:picMkLst>
        </pc:picChg>
      </pc:sldChg>
      <pc:sldChg chg="addSp modSp add mod">
        <pc:chgData name="Nino Philip Ramones" userId="1068934f-e3b4-4e88-ba23-4cb57230c594" providerId="ADAL" clId="{8CB2B8AF-A82A-44C4-8ACE-B3900E30AC94}" dt="2023-03-10T14:07:16.080" v="20121" actId="1076"/>
        <pc:sldMkLst>
          <pc:docMk/>
          <pc:sldMk cId="2124879564" sldId="282"/>
        </pc:sldMkLst>
        <pc:spChg chg="mod">
          <ac:chgData name="Nino Philip Ramones" userId="1068934f-e3b4-4e88-ba23-4cb57230c594" providerId="ADAL" clId="{8CB2B8AF-A82A-44C4-8ACE-B3900E30AC94}" dt="2023-03-10T14:06:29.859" v="20106" actId="1035"/>
          <ac:spMkLst>
            <pc:docMk/>
            <pc:sldMk cId="2124879564" sldId="282"/>
            <ac:spMk id="6" creationId="{1C139C71-43D8-DA15-F46A-8598CDF1F78A}"/>
          </ac:spMkLst>
        </pc:spChg>
        <pc:spChg chg="add mod">
          <ac:chgData name="Nino Philip Ramones" userId="1068934f-e3b4-4e88-ba23-4cb57230c594" providerId="ADAL" clId="{8CB2B8AF-A82A-44C4-8ACE-B3900E30AC94}" dt="2023-03-10T14:06:36.098" v="20114" actId="1036"/>
          <ac:spMkLst>
            <pc:docMk/>
            <pc:sldMk cId="2124879564" sldId="282"/>
            <ac:spMk id="7" creationId="{371E6B4D-82A7-5E51-F870-CD5CB44F69BE}"/>
          </ac:spMkLst>
        </pc:spChg>
        <pc:spChg chg="mod">
          <ac:chgData name="Nino Philip Ramones" userId="1068934f-e3b4-4e88-ba23-4cb57230c594" providerId="ADAL" clId="{8CB2B8AF-A82A-44C4-8ACE-B3900E30AC94}" dt="2023-03-10T13:41:58.907" v="19032" actId="20577"/>
          <ac:spMkLst>
            <pc:docMk/>
            <pc:sldMk cId="2124879564" sldId="282"/>
            <ac:spMk id="8" creationId="{32B64BE8-E37B-9676-4EB5-17CAABB97627}"/>
          </ac:spMkLst>
        </pc:spChg>
        <pc:spChg chg="add mod">
          <ac:chgData name="Nino Philip Ramones" userId="1068934f-e3b4-4e88-ba23-4cb57230c594" providerId="ADAL" clId="{8CB2B8AF-A82A-44C4-8ACE-B3900E30AC94}" dt="2023-03-10T14:06:36.098" v="20114" actId="1036"/>
          <ac:spMkLst>
            <pc:docMk/>
            <pc:sldMk cId="2124879564" sldId="282"/>
            <ac:spMk id="9" creationId="{5A8CE56E-616D-7AEA-3FD6-3C2C4ED2E77D}"/>
          </ac:spMkLst>
        </pc:spChg>
        <pc:spChg chg="add mod">
          <ac:chgData name="Nino Philip Ramones" userId="1068934f-e3b4-4e88-ba23-4cb57230c594" providerId="ADAL" clId="{8CB2B8AF-A82A-44C4-8ACE-B3900E30AC94}" dt="2023-03-10T14:06:53.523" v="20115" actId="1076"/>
          <ac:spMkLst>
            <pc:docMk/>
            <pc:sldMk cId="2124879564" sldId="282"/>
            <ac:spMk id="15" creationId="{B7016611-C19B-F981-0493-1C1AAFFC517B}"/>
          </ac:spMkLst>
        </pc:spChg>
        <pc:spChg chg="add mod">
          <ac:chgData name="Nino Philip Ramones" userId="1068934f-e3b4-4e88-ba23-4cb57230c594" providerId="ADAL" clId="{8CB2B8AF-A82A-44C4-8ACE-B3900E30AC94}" dt="2023-03-10T14:07:16.080" v="20121" actId="1076"/>
          <ac:spMkLst>
            <pc:docMk/>
            <pc:sldMk cId="2124879564" sldId="282"/>
            <ac:spMk id="16" creationId="{93640B3D-36FC-1768-2FB8-1BFEB1323F57}"/>
          </ac:spMkLst>
        </pc:spChg>
      </pc:sldChg>
    </pc:docChg>
  </pc:docChgLst>
</pc:chgInfo>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tif>
</file>

<file path=ppt/media/image2.png>
</file>

<file path=ppt/media/image3.pn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D621B3-E674-4F96-96CA-53521C5F9889}" type="datetimeFigureOut">
              <a:rPr lang="en-US" smtClean="0"/>
              <a:t>4/28/2023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2130C3-D2D5-49D3-AE68-A9497CD82051}" type="slidenum">
              <a:rPr lang="en-US" smtClean="0"/>
              <a:t>‹#›</a:t>
            </a:fld>
            <a:endParaRPr lang="en-US"/>
          </a:p>
        </p:txBody>
      </p:sp>
    </p:spTree>
    <p:extLst>
      <p:ext uri="{BB962C8B-B14F-4D97-AF65-F5344CB8AC3E}">
        <p14:creationId xmlns:p14="http://schemas.microsoft.com/office/powerpoint/2010/main" val="23580089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2D2130C3-D2D5-49D3-AE68-A9497CD82051}" type="slidenum">
              <a:rPr lang="en-US" smtClean="0"/>
              <a:t>9</a:t>
            </a:fld>
            <a:endParaRPr lang="en-US"/>
          </a:p>
        </p:txBody>
      </p:sp>
    </p:spTree>
    <p:extLst>
      <p:ext uri="{BB962C8B-B14F-4D97-AF65-F5344CB8AC3E}">
        <p14:creationId xmlns:p14="http://schemas.microsoft.com/office/powerpoint/2010/main" val="7840542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2130425"/>
            <a:ext cx="5829300" cy="1470025"/>
          </a:xfrm>
        </p:spPr>
        <p:txBody>
          <a:bodyPr/>
          <a:lstStyle/>
          <a:p>
            <a:r>
              <a:rPr lang="en-US"/>
              <a:t>Click to edit Master title style</a:t>
            </a:r>
          </a:p>
        </p:txBody>
      </p:sp>
      <p:sp>
        <p:nvSpPr>
          <p:cNvPr id="3" name="Subtitle 2"/>
          <p:cNvSpPr>
            <a:spLocks noGrp="1"/>
          </p:cNvSpPr>
          <p:nvPr>
            <p:ph type="subTitle" idx="1"/>
          </p:nvPr>
        </p:nvSpPr>
        <p:spPr>
          <a:xfrm>
            <a:off x="1028700" y="3886200"/>
            <a:ext cx="48006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72050" y="274639"/>
            <a:ext cx="154305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42900" y="274639"/>
            <a:ext cx="451485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1735" y="4406901"/>
            <a:ext cx="58293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41735" y="2906714"/>
            <a:ext cx="58293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42900" y="1600201"/>
            <a:ext cx="302895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486150" y="1600201"/>
            <a:ext cx="302895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42900" y="1535113"/>
            <a:ext cx="303014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42900" y="2174875"/>
            <a:ext cx="3030141"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483769" y="1535113"/>
            <a:ext cx="303133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483769" y="2174875"/>
            <a:ext cx="3031331"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273050"/>
            <a:ext cx="2256235"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681287" y="273051"/>
            <a:ext cx="383381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42900" y="1435101"/>
            <a:ext cx="2256235"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44216" y="4800600"/>
            <a:ext cx="41148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344216" y="612775"/>
            <a:ext cx="41148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344216" y="5367338"/>
            <a:ext cx="41148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274638"/>
            <a:ext cx="61722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42900" y="1600201"/>
            <a:ext cx="61722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42900" y="6356351"/>
            <a:ext cx="1600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4/28/2023</a:t>
            </a:fld>
            <a:endParaRPr lang="en-US"/>
          </a:p>
        </p:txBody>
      </p:sp>
      <p:sp>
        <p:nvSpPr>
          <p:cNvPr id="5" name="Footer Placeholder 4"/>
          <p:cNvSpPr>
            <a:spLocks noGrp="1"/>
          </p:cNvSpPr>
          <p:nvPr>
            <p:ph type="ftr" sz="quarter" idx="3"/>
          </p:nvPr>
        </p:nvSpPr>
        <p:spPr>
          <a:xfrm>
            <a:off x="2343150" y="6356351"/>
            <a:ext cx="21717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914900" y="6356351"/>
            <a:ext cx="1600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3.wdp"/><Relationship Id="rId13" Type="http://schemas.openxmlformats.org/officeDocument/2006/relationships/hyperlink" Target="https://www.flickr.com/photos/nihgov/48014859398" TargetMode="External"/><Relationship Id="rId18" Type="http://schemas.microsoft.com/office/2007/relationships/hdphoto" Target="../media/hdphoto6.wdp"/><Relationship Id="rId3" Type="http://schemas.microsoft.com/office/2007/relationships/hdphoto" Target="../media/hdphoto1.wdp"/><Relationship Id="rId7" Type="http://schemas.openxmlformats.org/officeDocument/2006/relationships/image" Target="../media/image3.png"/><Relationship Id="rId12" Type="http://schemas.microsoft.com/office/2007/relationships/hdphoto" Target="../media/hdphoto4.wdp"/><Relationship Id="rId17" Type="http://schemas.openxmlformats.org/officeDocument/2006/relationships/image" Target="../media/image6.png"/><Relationship Id="rId2" Type="http://schemas.openxmlformats.org/officeDocument/2006/relationships/image" Target="../media/image1.png"/><Relationship Id="rId16" Type="http://schemas.openxmlformats.org/officeDocument/2006/relationships/hyperlink" Target="https://www.flickr.com/photos/146824358@N03/35716061792/in/album-72157683336185951/" TargetMode="External"/><Relationship Id="rId20" Type="http://schemas.openxmlformats.org/officeDocument/2006/relationships/hyperlink" Target="https://creativecommons.org/licenses/by-nc-sa/3.0/" TargetMode="External"/><Relationship Id="rId1" Type="http://schemas.openxmlformats.org/officeDocument/2006/relationships/slideLayout" Target="../slideLayouts/slideLayout7.xml"/><Relationship Id="rId6" Type="http://schemas.microsoft.com/office/2007/relationships/hdphoto" Target="../media/hdphoto2.wdp"/><Relationship Id="rId11" Type="http://schemas.openxmlformats.org/officeDocument/2006/relationships/image" Target="../media/image4.png"/><Relationship Id="rId5" Type="http://schemas.openxmlformats.org/officeDocument/2006/relationships/image" Target="../media/image2.png"/><Relationship Id="rId15" Type="http://schemas.microsoft.com/office/2007/relationships/hdphoto" Target="../media/hdphoto5.wdp"/><Relationship Id="rId10" Type="http://schemas.openxmlformats.org/officeDocument/2006/relationships/hyperlink" Target="https://creativecommons.org/licenses/by-nc-nd/3.0/" TargetMode="External"/><Relationship Id="rId19" Type="http://schemas.openxmlformats.org/officeDocument/2006/relationships/hyperlink" Target="https://www.thinkined.com/store/p123/Powdered_Blobs.html" TargetMode="External"/><Relationship Id="rId4" Type="http://schemas.openxmlformats.org/officeDocument/2006/relationships/hyperlink" Target="https://www.flickr.com/photos/dkeyjon/1831743577" TargetMode="External"/><Relationship Id="rId9" Type="http://schemas.openxmlformats.org/officeDocument/2006/relationships/hyperlink" Target="https://github.com/npcrmns/App-Physics-157/tree/main" TargetMode="External"/><Relationship Id="rId1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ImageJ" TargetMode="External"/><Relationship Id="rId2" Type="http://schemas.openxmlformats.org/officeDocument/2006/relationships/hyperlink" Target="https://imagej.net/ij/docs/intro.html" TargetMode="Externa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hyperlink" Target="https://en.wikipedia.org/wiki/Sand"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8.ti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npcrmns/App-Physics-157/tree/main"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hyperlink" Target="https://mattmaulion.medium.com/white-balancing-an-enhancement-technique-in-image-processing-8dd773c69f6#:~:text=The%20gray%2Dworld%20algorithm%20is,the%20color%20of%20the%20ligh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descr="A picture containing blurry, laser&#10;&#10;Description automatically generated">
            <a:extLst>
              <a:ext uri="{FF2B5EF4-FFF2-40B4-BE49-F238E27FC236}">
                <a16:creationId xmlns:a16="http://schemas.microsoft.com/office/drawing/2014/main" id="{81AFE020-EE52-028A-F1B3-5B309C216182}"/>
              </a:ext>
            </a:extLst>
          </p:cNvPr>
          <p:cNvPicPr>
            <a:picLocks noChangeAspect="1"/>
          </p:cNvPicPr>
          <p:nvPr/>
        </p:nvPicPr>
        <p:blipFill>
          <a:blip r:embed="rId2">
            <a:extLst>
              <a:ext uri="{BEBA8EAE-BF5A-486C-A8C5-ECC9F3942E4B}">
                <a14:imgProps xmlns:a14="http://schemas.microsoft.com/office/drawing/2010/main">
                  <a14:imgLayer r:embed="rId3">
                    <a14:imgEffect>
                      <a14:artisticFilmGrain/>
                    </a14:imgEffect>
                    <a14:imgEffect>
                      <a14:colorTemperature colorTemp="112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9457998" y="1664399"/>
            <a:ext cx="3496000" cy="2252782"/>
          </a:xfrm>
          <a:prstGeom prst="rect">
            <a:avLst/>
          </a:prstGeom>
        </p:spPr>
      </p:pic>
      <p:pic>
        <p:nvPicPr>
          <p:cNvPr id="22" name="Picture 21" descr="Abstract light trails against black background">
            <a:extLst>
              <a:ext uri="{FF2B5EF4-FFF2-40B4-BE49-F238E27FC236}">
                <a16:creationId xmlns:a16="http://schemas.microsoft.com/office/drawing/2014/main" id="{78BD71C9-8DBA-4643-5373-D7DE98BFDA6C}"/>
              </a:ext>
            </a:extLst>
          </p:cNvPr>
          <p:cNvPicPr>
            <a:picLocks noChangeAspect="1"/>
          </p:cNvPicPr>
          <p:nvPr/>
        </p:nvPicPr>
        <p:blipFill>
          <a:blip r:embed="rId5">
            <a:extLst>
              <a:ext uri="{BEBA8EAE-BF5A-486C-A8C5-ECC9F3942E4B}">
                <a14:imgProps xmlns:a14="http://schemas.microsoft.com/office/drawing/2010/main">
                  <a14:imgLayer r:embed="rId6">
                    <a14:imgEffect>
                      <a14:artisticFilmGrain/>
                    </a14:imgEffect>
                    <a14:imgEffect>
                      <a14:colorTemperature colorTemp="11200"/>
                    </a14:imgEffect>
                  </a14:imgLayer>
                </a14:imgProps>
              </a:ext>
              <a:ext uri="{28A0092B-C50C-407E-A947-70E740481C1C}">
                <a14:useLocalDpi xmlns:a14="http://schemas.microsoft.com/office/drawing/2010/main" val="0"/>
              </a:ext>
            </a:extLst>
          </a:blip>
          <a:stretch>
            <a:fillRect/>
          </a:stretch>
        </p:blipFill>
        <p:spPr>
          <a:xfrm>
            <a:off x="9452356" y="4211829"/>
            <a:ext cx="3514341" cy="2349181"/>
          </a:xfrm>
          <a:prstGeom prst="rect">
            <a:avLst/>
          </a:prstGeom>
        </p:spPr>
      </p:pic>
      <p:pic>
        <p:nvPicPr>
          <p:cNvPr id="11" name="Picture 10" descr="Abstract image of vibrant red light trails">
            <a:extLst>
              <a:ext uri="{FF2B5EF4-FFF2-40B4-BE49-F238E27FC236}">
                <a16:creationId xmlns:a16="http://schemas.microsoft.com/office/drawing/2014/main" id="{94AB2FB8-E06C-C5DA-5702-4F166E1B0AD4}"/>
              </a:ext>
            </a:extLst>
          </p:cNvPr>
          <p:cNvPicPr>
            <a:picLocks noChangeAspect="1"/>
          </p:cNvPicPr>
          <p:nvPr/>
        </p:nvPicPr>
        <p:blipFill>
          <a:blip r:embed="rId7">
            <a:extLst>
              <a:ext uri="{BEBA8EAE-BF5A-486C-A8C5-ECC9F3942E4B}">
                <a14:imgProps xmlns:a14="http://schemas.microsoft.com/office/drawing/2010/main">
                  <a14:imgLayer r:embed="rId8">
                    <a14:imgEffect>
                      <a14:artisticFilmGrain/>
                    </a14:imgEffect>
                    <a14:imgEffect>
                      <a14:colorTemperature colorTemp="11200"/>
                    </a14:imgEffect>
                  </a14:imgLayer>
                </a14:imgProps>
              </a:ext>
              <a:ext uri="{28A0092B-C50C-407E-A947-70E740481C1C}">
                <a14:useLocalDpi xmlns:a14="http://schemas.microsoft.com/office/drawing/2010/main" val="0"/>
              </a:ext>
            </a:extLst>
          </a:blip>
          <a:stretch>
            <a:fillRect/>
          </a:stretch>
        </p:blipFill>
        <p:spPr>
          <a:xfrm>
            <a:off x="9485013" y="6855656"/>
            <a:ext cx="3480247" cy="2484434"/>
          </a:xfrm>
          <a:prstGeom prst="rect">
            <a:avLst/>
          </a:prstGeom>
        </p:spPr>
      </p:pic>
      <p:grpSp>
        <p:nvGrpSpPr>
          <p:cNvPr id="12" name="Group 11">
            <a:extLst>
              <a:ext uri="{FF2B5EF4-FFF2-40B4-BE49-F238E27FC236}">
                <a16:creationId xmlns:a16="http://schemas.microsoft.com/office/drawing/2014/main" id="{07699CFC-7A58-2145-8E32-6E15C1AF33F9}"/>
              </a:ext>
            </a:extLst>
          </p:cNvPr>
          <p:cNvGrpSpPr/>
          <p:nvPr/>
        </p:nvGrpSpPr>
        <p:grpSpPr>
          <a:xfrm>
            <a:off x="685800" y="463800"/>
            <a:ext cx="12344400" cy="412500"/>
            <a:chOff x="685800" y="463800"/>
            <a:chExt cx="12344400" cy="412500"/>
          </a:xfrm>
        </p:grpSpPr>
        <p:cxnSp>
          <p:nvCxnSpPr>
            <p:cNvPr id="6" name="Straight Connector 5">
              <a:extLst>
                <a:ext uri="{FF2B5EF4-FFF2-40B4-BE49-F238E27FC236}">
                  <a16:creationId xmlns:a16="http://schemas.microsoft.com/office/drawing/2014/main" id="{735F7B69-A8BE-EF31-2E30-C81F98549A6B}"/>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5D32E140-99B1-66F0-387B-DA3F1BEB36F2}"/>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0" name="TextBox 9">
              <a:extLst>
                <a:ext uri="{FF2B5EF4-FFF2-40B4-BE49-F238E27FC236}">
                  <a16:creationId xmlns:a16="http://schemas.microsoft.com/office/drawing/2014/main" id="{C3CE4A8C-C748-4278-6175-7B615D2C5720}"/>
                </a:ext>
              </a:extLst>
            </p:cNvPr>
            <p:cNvSpPr txBox="1"/>
            <p:nvPr/>
          </p:nvSpPr>
          <p:spPr>
            <a:xfrm>
              <a:off x="7160708" y="463800"/>
              <a:ext cx="5869492"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COMPUTATIONAL ANALYSIS AND MODELLIN</a:t>
              </a:r>
              <a:r>
                <a:rPr lang="en-US" sz="1600" dirty="0">
                  <a:solidFill>
                    <a:schemeClr val="tx1">
                      <a:lumMod val="85000"/>
                      <a:lumOff val="15000"/>
                    </a:schemeClr>
                  </a:solidFill>
                  <a:latin typeface="Aileron Regular" panose="020B0604020202020204" charset="0"/>
                </a:rPr>
                <a:t>G</a:t>
              </a:r>
            </a:p>
          </p:txBody>
        </p:sp>
      </p:grpSp>
      <p:sp>
        <p:nvSpPr>
          <p:cNvPr id="14" name="TextBox 13">
            <a:extLst>
              <a:ext uri="{FF2B5EF4-FFF2-40B4-BE49-F238E27FC236}">
                <a16:creationId xmlns:a16="http://schemas.microsoft.com/office/drawing/2014/main" id="{86CD694D-7914-A6C9-97B8-2823F7984CDE}"/>
              </a:ext>
            </a:extLst>
          </p:cNvPr>
          <p:cNvSpPr txBox="1"/>
          <p:nvPr/>
        </p:nvSpPr>
        <p:spPr>
          <a:xfrm>
            <a:off x="685800" y="2742957"/>
            <a:ext cx="8407400" cy="1754326"/>
          </a:xfrm>
          <a:prstGeom prst="rect">
            <a:avLst/>
          </a:prstGeom>
          <a:noFill/>
        </p:spPr>
        <p:txBody>
          <a:bodyPr wrap="square" rtlCol="0">
            <a:spAutoFit/>
          </a:bodyPr>
          <a:lstStyle/>
          <a:p>
            <a:r>
              <a:rPr lang="en-US" sz="5400" dirty="0">
                <a:solidFill>
                  <a:schemeClr val="tx1">
                    <a:lumMod val="85000"/>
                    <a:lumOff val="15000"/>
                  </a:schemeClr>
                </a:solidFill>
                <a:latin typeface="Altero" panose="00000500000000000000" pitchFamily="50" charset="0"/>
              </a:rPr>
              <a:t>FEATURE EXTRACTION USING IMAGEJ</a:t>
            </a:r>
          </a:p>
        </p:txBody>
      </p:sp>
      <p:sp>
        <p:nvSpPr>
          <p:cNvPr id="15" name="TextBox 14">
            <a:extLst>
              <a:ext uri="{FF2B5EF4-FFF2-40B4-BE49-F238E27FC236}">
                <a16:creationId xmlns:a16="http://schemas.microsoft.com/office/drawing/2014/main" id="{CB5AF6EE-76A6-CA9D-0627-29C15279BDC6}"/>
              </a:ext>
            </a:extLst>
          </p:cNvPr>
          <p:cNvSpPr txBox="1"/>
          <p:nvPr/>
        </p:nvSpPr>
        <p:spPr>
          <a:xfrm>
            <a:off x="762000" y="4774168"/>
            <a:ext cx="6379760" cy="369332"/>
          </a:xfrm>
          <a:prstGeom prst="rect">
            <a:avLst/>
          </a:prstGeom>
          <a:noFill/>
        </p:spPr>
        <p:txBody>
          <a:bodyPr wrap="none" rtlCol="0">
            <a:spAutoFit/>
          </a:bodyPr>
          <a:lstStyle/>
          <a:p>
            <a:r>
              <a:rPr lang="en-US" spc="300" dirty="0">
                <a:solidFill>
                  <a:schemeClr val="tx1">
                    <a:lumMod val="85000"/>
                    <a:lumOff val="15000"/>
                  </a:schemeClr>
                </a:solidFill>
                <a:latin typeface="Aileron Regular" panose="020B0604020202020204" charset="0"/>
              </a:rPr>
              <a:t>IMAGE AND VIDEO PROCESSING – MODULE 1</a:t>
            </a:r>
            <a:endParaRPr lang="en-US" dirty="0">
              <a:solidFill>
                <a:schemeClr val="tx1">
                  <a:lumMod val="85000"/>
                  <a:lumOff val="15000"/>
                </a:schemeClr>
              </a:solidFill>
              <a:latin typeface="Aileron Regular" panose="020B0604020202020204" charset="0"/>
            </a:endParaRPr>
          </a:p>
        </p:txBody>
      </p:sp>
      <p:grpSp>
        <p:nvGrpSpPr>
          <p:cNvPr id="13" name="Group 12">
            <a:extLst>
              <a:ext uri="{FF2B5EF4-FFF2-40B4-BE49-F238E27FC236}">
                <a16:creationId xmlns:a16="http://schemas.microsoft.com/office/drawing/2014/main" id="{B360185C-2621-71F6-4361-089DB6F49F2E}"/>
              </a:ext>
            </a:extLst>
          </p:cNvPr>
          <p:cNvGrpSpPr/>
          <p:nvPr/>
        </p:nvGrpSpPr>
        <p:grpSpPr>
          <a:xfrm>
            <a:off x="762000" y="7617503"/>
            <a:ext cx="3794629" cy="960741"/>
            <a:chOff x="1981200" y="7306959"/>
            <a:chExt cx="3794629" cy="960741"/>
          </a:xfrm>
        </p:grpSpPr>
        <p:sp>
          <p:nvSpPr>
            <p:cNvPr id="5" name="TextBox 4">
              <a:extLst>
                <a:ext uri="{FF2B5EF4-FFF2-40B4-BE49-F238E27FC236}">
                  <a16:creationId xmlns:a16="http://schemas.microsoft.com/office/drawing/2014/main" id="{66F1CCDF-B716-EE41-D774-E2F4B66961FF}"/>
                </a:ext>
              </a:extLst>
            </p:cNvPr>
            <p:cNvSpPr txBox="1"/>
            <p:nvPr/>
          </p:nvSpPr>
          <p:spPr>
            <a:xfrm>
              <a:off x="1981200" y="7306959"/>
              <a:ext cx="3794629" cy="338554"/>
            </a:xfrm>
            <a:prstGeom prst="rect">
              <a:avLst/>
            </a:prstGeom>
            <a:noFill/>
          </p:spPr>
          <p:txBody>
            <a:bodyPr wrap="none" rtlCol="0">
              <a:spAutoFit/>
            </a:bodyPr>
            <a:lstStyle/>
            <a:p>
              <a:r>
                <a:rPr lang="en-US" sz="1600" spc="150" dirty="0">
                  <a:solidFill>
                    <a:schemeClr val="tx1">
                      <a:lumMod val="85000"/>
                      <a:lumOff val="15000"/>
                    </a:schemeClr>
                  </a:solidFill>
                  <a:latin typeface="Aileron" panose="00000500000000000000" pitchFamily="50" charset="0"/>
                </a:rPr>
                <a:t>NINO PHILIP RAMONES | </a:t>
              </a:r>
              <a:r>
                <a:rPr lang="en-US" sz="1600" spc="150" dirty="0">
                  <a:solidFill>
                    <a:schemeClr val="tx1">
                      <a:lumMod val="85000"/>
                      <a:lumOff val="15000"/>
                    </a:schemeClr>
                  </a:solidFill>
                  <a:latin typeface="Aileron" panose="00000500000000000000" pitchFamily="50" charset="0"/>
                  <a:hlinkClick r:id="rId9"/>
                </a:rPr>
                <a:t>GITHUB</a:t>
              </a:r>
              <a:endParaRPr lang="en-US" sz="1600" spc="150" dirty="0">
                <a:solidFill>
                  <a:schemeClr val="tx1">
                    <a:lumMod val="85000"/>
                    <a:lumOff val="15000"/>
                  </a:schemeClr>
                </a:solidFill>
                <a:latin typeface="Aileron" panose="00000500000000000000" pitchFamily="50" charset="0"/>
              </a:endParaRPr>
            </a:p>
          </p:txBody>
        </p:sp>
        <p:sp>
          <p:nvSpPr>
            <p:cNvPr id="7" name="TextBox 6">
              <a:extLst>
                <a:ext uri="{FF2B5EF4-FFF2-40B4-BE49-F238E27FC236}">
                  <a16:creationId xmlns:a16="http://schemas.microsoft.com/office/drawing/2014/main" id="{6B72DE43-392E-1E96-6154-9679D0A39ACC}"/>
                </a:ext>
              </a:extLst>
            </p:cNvPr>
            <p:cNvSpPr txBox="1"/>
            <p:nvPr/>
          </p:nvSpPr>
          <p:spPr>
            <a:xfrm>
              <a:off x="1981200" y="7618052"/>
              <a:ext cx="1752403" cy="338554"/>
            </a:xfrm>
            <a:prstGeom prst="rect">
              <a:avLst/>
            </a:prstGeom>
            <a:noFill/>
          </p:spPr>
          <p:txBody>
            <a:bodyPr wrap="none" rtlCol="0">
              <a:spAutoFit/>
            </a:bodyPr>
            <a:lstStyle/>
            <a:p>
              <a:r>
                <a:rPr lang="en-US" sz="1600" spc="150" dirty="0">
                  <a:solidFill>
                    <a:schemeClr val="tx1">
                      <a:lumMod val="85000"/>
                      <a:lumOff val="15000"/>
                    </a:schemeClr>
                  </a:solidFill>
                  <a:latin typeface="Aileron Bold" panose="00000800000000000000" pitchFamily="50" charset="0"/>
                </a:rPr>
                <a:t>2020 – 05616</a:t>
              </a:r>
            </a:p>
          </p:txBody>
        </p:sp>
        <p:sp>
          <p:nvSpPr>
            <p:cNvPr id="8" name="TextBox 7">
              <a:extLst>
                <a:ext uri="{FF2B5EF4-FFF2-40B4-BE49-F238E27FC236}">
                  <a16:creationId xmlns:a16="http://schemas.microsoft.com/office/drawing/2014/main" id="{E55C9784-2997-4509-E882-733A19888A3E}"/>
                </a:ext>
              </a:extLst>
            </p:cNvPr>
            <p:cNvSpPr txBox="1"/>
            <p:nvPr/>
          </p:nvSpPr>
          <p:spPr>
            <a:xfrm>
              <a:off x="1981200" y="7929146"/>
              <a:ext cx="1854995" cy="338554"/>
            </a:xfrm>
            <a:prstGeom prst="rect">
              <a:avLst/>
            </a:prstGeom>
            <a:noFill/>
          </p:spPr>
          <p:txBody>
            <a:bodyPr wrap="none" rtlCol="0">
              <a:spAutoFit/>
            </a:bodyPr>
            <a:lstStyle/>
            <a:p>
              <a:r>
                <a:rPr lang="en-US" sz="1600" spc="150" dirty="0">
                  <a:solidFill>
                    <a:schemeClr val="tx1">
                      <a:lumMod val="85000"/>
                      <a:lumOff val="15000"/>
                    </a:schemeClr>
                  </a:solidFill>
                  <a:latin typeface="Aileron" panose="00000500000000000000" pitchFamily="50" charset="0"/>
                </a:rPr>
                <a:t>APRIL 21, 2023</a:t>
              </a:r>
            </a:p>
          </p:txBody>
        </p:sp>
      </p:grpSp>
      <p:grpSp>
        <p:nvGrpSpPr>
          <p:cNvPr id="21" name="Group 20">
            <a:extLst>
              <a:ext uri="{FF2B5EF4-FFF2-40B4-BE49-F238E27FC236}">
                <a16:creationId xmlns:a16="http://schemas.microsoft.com/office/drawing/2014/main" id="{1EB26DBB-0A0B-E240-5B58-BD7911132BAD}"/>
              </a:ext>
            </a:extLst>
          </p:cNvPr>
          <p:cNvGrpSpPr/>
          <p:nvPr/>
        </p:nvGrpSpPr>
        <p:grpSpPr>
          <a:xfrm rot="5400000">
            <a:off x="6939499" y="7031074"/>
            <a:ext cx="450160" cy="2133600"/>
            <a:chOff x="10981040" y="4264181"/>
            <a:chExt cx="715659" cy="3391971"/>
          </a:xfrm>
        </p:grpSpPr>
        <p:sp>
          <p:nvSpPr>
            <p:cNvPr id="17" name="Rectangle 16">
              <a:extLst>
                <a:ext uri="{FF2B5EF4-FFF2-40B4-BE49-F238E27FC236}">
                  <a16:creationId xmlns:a16="http://schemas.microsoft.com/office/drawing/2014/main" id="{4C5A3C01-A747-F0B8-E2FB-48A5AC7266AB}"/>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7C235B7-C419-5F6B-D15E-637A02A4449E}"/>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5B89C98-CA7E-A61F-4ACF-816FF61512D9}"/>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20F3EC7-4E88-29C2-B4AF-F0E75783994E}"/>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TextBox 28">
            <a:extLst>
              <a:ext uri="{FF2B5EF4-FFF2-40B4-BE49-F238E27FC236}">
                <a16:creationId xmlns:a16="http://schemas.microsoft.com/office/drawing/2014/main" id="{D3477DD6-20F8-B844-531F-A4D45B04E6BF}"/>
              </a:ext>
            </a:extLst>
          </p:cNvPr>
          <p:cNvSpPr txBox="1"/>
          <p:nvPr/>
        </p:nvSpPr>
        <p:spPr>
          <a:xfrm>
            <a:off x="9485012" y="9381762"/>
            <a:ext cx="3480247" cy="230832"/>
          </a:xfrm>
          <a:prstGeom prst="rect">
            <a:avLst/>
          </a:prstGeom>
          <a:noFill/>
        </p:spPr>
        <p:txBody>
          <a:bodyPr wrap="square" rtlCol="0">
            <a:spAutoFit/>
          </a:bodyPr>
          <a:lstStyle/>
          <a:p>
            <a:pPr algn="ctr"/>
            <a:r>
              <a:rPr lang="en-US" sz="900" dirty="0">
                <a:latin typeface="Aileron Light" panose="00000400000000000000" pitchFamily="50" charset="0"/>
                <a:hlinkClick r:id="rId4" tooltip="https://www.flickr.com/photos/dkeyjon/1831743577"/>
              </a:rPr>
              <a:t>This Photo</a:t>
            </a:r>
            <a:r>
              <a:rPr lang="en-US" sz="900" dirty="0">
                <a:latin typeface="Aileron Light" panose="00000400000000000000" pitchFamily="50" charset="0"/>
              </a:rPr>
              <a:t> by Unknown Author is licensed under </a:t>
            </a:r>
            <a:r>
              <a:rPr lang="en-US" sz="900" dirty="0">
                <a:latin typeface="Aileron Light" panose="00000400000000000000" pitchFamily="50" charset="0"/>
                <a:hlinkClick r:id="rId10" tooltip="https://creativecommons.org/licenses/by-nc-nd/3.0/"/>
              </a:rPr>
              <a:t>CC BY-NC-ND</a:t>
            </a:r>
            <a:endParaRPr lang="en-US" sz="900" dirty="0">
              <a:latin typeface="Aileron Light" panose="00000400000000000000" pitchFamily="50" charset="0"/>
            </a:endParaRPr>
          </a:p>
        </p:txBody>
      </p:sp>
      <p:pic>
        <p:nvPicPr>
          <p:cNvPr id="3" name="Picture 2" descr="A picture containing decorated&#10;&#10;Description automatically generated">
            <a:extLst>
              <a:ext uri="{FF2B5EF4-FFF2-40B4-BE49-F238E27FC236}">
                <a16:creationId xmlns:a16="http://schemas.microsoft.com/office/drawing/2014/main" id="{29BE9BA6-DEAB-60E1-F172-4E84FA66461D}"/>
              </a:ext>
            </a:extLst>
          </p:cNvPr>
          <p:cNvPicPr>
            <a:picLocks noChangeAspect="1"/>
          </p:cNvPicPr>
          <p:nvPr/>
        </p:nvPicPr>
        <p:blipFill>
          <a:blip r:embed="rId11">
            <a:duotone>
              <a:prstClr val="black"/>
              <a:srgbClr val="FFFFFF">
                <a:tint val="45000"/>
                <a:satMod val="400000"/>
              </a:srgbClr>
            </a:duotone>
            <a:extLst>
              <a:ext uri="{BEBA8EAE-BF5A-486C-A8C5-ECC9F3942E4B}">
                <a14:imgProps xmlns:a14="http://schemas.microsoft.com/office/drawing/2010/main">
                  <a14:imgLayer r:embed="rId12">
                    <a14:imgEffect>
                      <a14:artisticFilmGrain/>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13"/>
              </a:ext>
            </a:extLst>
          </a:blip>
          <a:stretch>
            <a:fillRect/>
          </a:stretch>
        </p:blipFill>
        <p:spPr>
          <a:xfrm>
            <a:off x="9452355" y="1671154"/>
            <a:ext cx="3495999" cy="2246021"/>
          </a:xfrm>
          <a:prstGeom prst="rect">
            <a:avLst/>
          </a:prstGeom>
        </p:spPr>
      </p:pic>
      <p:pic>
        <p:nvPicPr>
          <p:cNvPr id="16" name="Picture 15" descr="A picture containing weapon, brass knucks, wheel&#10;&#10;Description automatically generated">
            <a:extLst>
              <a:ext uri="{FF2B5EF4-FFF2-40B4-BE49-F238E27FC236}">
                <a16:creationId xmlns:a16="http://schemas.microsoft.com/office/drawing/2014/main" id="{939A4C42-98DA-D2B8-4197-BE29DC484B9B}"/>
              </a:ext>
            </a:extLst>
          </p:cNvPr>
          <p:cNvPicPr>
            <a:picLocks noChangeAspect="1"/>
          </p:cNvPicPr>
          <p:nvPr/>
        </p:nvPicPr>
        <p:blipFill>
          <a:blip r:embed="rId14">
            <a:duotone>
              <a:prstClr val="black"/>
              <a:srgbClr val="FFFFFF">
                <a:tint val="45000"/>
                <a:satMod val="400000"/>
              </a:srgbClr>
            </a:duotone>
            <a:extLst>
              <a:ext uri="{BEBA8EAE-BF5A-486C-A8C5-ECC9F3942E4B}">
                <a14:imgProps xmlns:a14="http://schemas.microsoft.com/office/drawing/2010/main">
                  <a14:imgLayer r:embed="rId15">
                    <a14:imgEffect>
                      <a14:artisticFilmGrain/>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16"/>
              </a:ext>
            </a:extLst>
          </a:blip>
          <a:stretch>
            <a:fillRect/>
          </a:stretch>
        </p:blipFill>
        <p:spPr>
          <a:xfrm>
            <a:off x="9452355" y="4211820"/>
            <a:ext cx="3512904" cy="2349177"/>
          </a:xfrm>
          <a:prstGeom prst="rect">
            <a:avLst/>
          </a:prstGeom>
        </p:spPr>
      </p:pic>
      <p:pic>
        <p:nvPicPr>
          <p:cNvPr id="24" name="Picture 23" descr="A group of rocks&#10;&#10;Description automatically generated with low confidence">
            <a:extLst>
              <a:ext uri="{FF2B5EF4-FFF2-40B4-BE49-F238E27FC236}">
                <a16:creationId xmlns:a16="http://schemas.microsoft.com/office/drawing/2014/main" id="{FC4EF1AF-287F-2622-8085-D07093A48C9E}"/>
              </a:ext>
            </a:extLst>
          </p:cNvPr>
          <p:cNvPicPr>
            <a:picLocks noChangeAspect="1"/>
          </p:cNvPicPr>
          <p:nvPr/>
        </p:nvPicPr>
        <p:blipFill>
          <a:blip r:embed="rId17">
            <a:duotone>
              <a:prstClr val="black"/>
              <a:srgbClr val="FFFFFF">
                <a:tint val="45000"/>
                <a:satMod val="400000"/>
              </a:srgbClr>
            </a:duotone>
            <a:extLst>
              <a:ext uri="{BEBA8EAE-BF5A-486C-A8C5-ECC9F3942E4B}">
                <a14:imgProps xmlns:a14="http://schemas.microsoft.com/office/drawing/2010/main">
                  <a14:imgLayer r:embed="rId18">
                    <a14:imgEffect>
                      <a14:artisticFilmGrain/>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19"/>
              </a:ext>
            </a:extLst>
          </a:blip>
          <a:stretch>
            <a:fillRect/>
          </a:stretch>
        </p:blipFill>
        <p:spPr>
          <a:xfrm>
            <a:off x="9485012" y="6855636"/>
            <a:ext cx="3463342" cy="2484434"/>
          </a:xfrm>
          <a:prstGeom prst="rect">
            <a:avLst/>
          </a:prstGeom>
        </p:spPr>
      </p:pic>
      <p:sp>
        <p:nvSpPr>
          <p:cNvPr id="25" name="TextBox 24">
            <a:extLst>
              <a:ext uri="{FF2B5EF4-FFF2-40B4-BE49-F238E27FC236}">
                <a16:creationId xmlns:a16="http://schemas.microsoft.com/office/drawing/2014/main" id="{6EFD1E6E-80FA-0CC5-D7E2-78CB69BE3693}"/>
              </a:ext>
            </a:extLst>
          </p:cNvPr>
          <p:cNvSpPr txBox="1"/>
          <p:nvPr/>
        </p:nvSpPr>
        <p:spPr>
          <a:xfrm>
            <a:off x="-1416497" y="12797460"/>
            <a:ext cx="2590800" cy="369332"/>
          </a:xfrm>
          <a:prstGeom prst="rect">
            <a:avLst/>
          </a:prstGeom>
          <a:noFill/>
        </p:spPr>
        <p:txBody>
          <a:bodyPr wrap="square" rtlCol="0">
            <a:spAutoFit/>
          </a:bodyPr>
          <a:lstStyle/>
          <a:p>
            <a:r>
              <a:rPr lang="en-US" sz="900">
                <a:hlinkClick r:id="rId19" tooltip="https://www.thinkined.com/store/p123/Powdered_Blobs.html"/>
              </a:rPr>
              <a:t>This Photo</a:t>
            </a:r>
            <a:r>
              <a:rPr lang="en-US" sz="900"/>
              <a:t> by Unknown Author is licensed under </a:t>
            </a:r>
            <a:r>
              <a:rPr lang="en-US" sz="900">
                <a:hlinkClick r:id="rId20" tooltip="https://creativecommons.org/licenses/by-nc-sa/3.0/"/>
              </a:rPr>
              <a:t>CC BY-SA-NC</a:t>
            </a:r>
            <a:endParaRPr lang="en-US" sz="900"/>
          </a:p>
        </p:txBody>
      </p:sp>
    </p:spTree>
    <p:extLst>
      <p:ext uri="{BB962C8B-B14F-4D97-AF65-F5344CB8AC3E}">
        <p14:creationId xmlns:p14="http://schemas.microsoft.com/office/powerpoint/2010/main" val="29022200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7F3DB62-8ACD-0F47-2790-041A8C3C3A76}"/>
              </a:ext>
            </a:extLst>
          </p:cNvPr>
          <p:cNvGrpSpPr/>
          <p:nvPr/>
        </p:nvGrpSpPr>
        <p:grpSpPr>
          <a:xfrm>
            <a:off x="685800" y="463800"/>
            <a:ext cx="12420600" cy="412500"/>
            <a:chOff x="685800" y="463800"/>
            <a:chExt cx="12420600" cy="412500"/>
          </a:xfrm>
        </p:grpSpPr>
        <p:cxnSp>
          <p:nvCxnSpPr>
            <p:cNvPr id="3" name="Straight Connector 2">
              <a:extLst>
                <a:ext uri="{FF2B5EF4-FFF2-40B4-BE49-F238E27FC236}">
                  <a16:creationId xmlns:a16="http://schemas.microsoft.com/office/drawing/2014/main" id="{7881C343-2281-2DA4-BBAB-6334E763CD70}"/>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2351CECF-4925-C9C2-8218-3DCDDD125713}"/>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5" name="TextBox 4">
              <a:extLst>
                <a:ext uri="{FF2B5EF4-FFF2-40B4-BE49-F238E27FC236}">
                  <a16:creationId xmlns:a16="http://schemas.microsoft.com/office/drawing/2014/main" id="{BC141F5B-906B-6265-DA38-F7E04A6C72A8}"/>
                </a:ext>
              </a:extLst>
            </p:cNvPr>
            <p:cNvSpPr txBox="1"/>
            <p:nvPr/>
          </p:nvSpPr>
          <p:spPr>
            <a:xfrm>
              <a:off x="6769088" y="463800"/>
              <a:ext cx="6337312"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PROPERTIES AND APPLICATIONS OF THE 2D FFT</a:t>
              </a:r>
              <a:endParaRPr lang="en-US" sz="1600" dirty="0">
                <a:solidFill>
                  <a:schemeClr val="tx1">
                    <a:lumMod val="85000"/>
                    <a:lumOff val="15000"/>
                  </a:schemeClr>
                </a:solidFill>
                <a:latin typeface="Aileron Regular" panose="020B0604020202020204" charset="0"/>
              </a:endParaRPr>
            </a:p>
          </p:txBody>
        </p:sp>
      </p:grpSp>
      <p:grpSp>
        <p:nvGrpSpPr>
          <p:cNvPr id="17" name="Group 16">
            <a:extLst>
              <a:ext uri="{FF2B5EF4-FFF2-40B4-BE49-F238E27FC236}">
                <a16:creationId xmlns:a16="http://schemas.microsoft.com/office/drawing/2014/main" id="{3CE2980B-C6AF-9158-5109-1E4868261F25}"/>
              </a:ext>
            </a:extLst>
          </p:cNvPr>
          <p:cNvGrpSpPr/>
          <p:nvPr/>
        </p:nvGrpSpPr>
        <p:grpSpPr>
          <a:xfrm>
            <a:off x="10531126" y="1337942"/>
            <a:ext cx="1640114" cy="4567558"/>
            <a:chOff x="752730" y="3114160"/>
            <a:chExt cx="1259114" cy="3506510"/>
          </a:xfrm>
        </p:grpSpPr>
        <p:sp>
          <p:nvSpPr>
            <p:cNvPr id="11" name="Rectangle 10">
              <a:extLst>
                <a:ext uri="{FF2B5EF4-FFF2-40B4-BE49-F238E27FC236}">
                  <a16:creationId xmlns:a16="http://schemas.microsoft.com/office/drawing/2014/main" id="{04406512-72F6-E6F4-D2CC-1A0C247B171F}"/>
                </a:ext>
              </a:extLst>
            </p:cNvPr>
            <p:cNvSpPr/>
            <p:nvPr/>
          </p:nvSpPr>
          <p:spPr>
            <a:xfrm>
              <a:off x="752730" y="493826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0DE1585-21C5-966B-F489-C864A88CF8A6}"/>
                </a:ext>
              </a:extLst>
            </p:cNvPr>
            <p:cNvSpPr/>
            <p:nvPr/>
          </p:nvSpPr>
          <p:spPr>
            <a:xfrm>
              <a:off x="774253" y="4679983"/>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D99462A-85DF-54B3-1C83-61C4E3E4D91D}"/>
                </a:ext>
              </a:extLst>
            </p:cNvPr>
            <p:cNvSpPr/>
            <p:nvPr/>
          </p:nvSpPr>
          <p:spPr>
            <a:xfrm>
              <a:off x="774253" y="4446813"/>
              <a:ext cx="1216068" cy="1216068"/>
            </a:xfrm>
            <a:prstGeom prst="rect">
              <a:avLst/>
            </a:prstGeom>
            <a:solidFill>
              <a:schemeClr val="tx1">
                <a:lumMod val="75000"/>
                <a:lumOff val="25000"/>
              </a:schemeClr>
            </a:solid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67853B8-710C-5118-2ACE-79615895D9B7}"/>
                </a:ext>
              </a:extLst>
            </p:cNvPr>
            <p:cNvSpPr/>
            <p:nvPr/>
          </p:nvSpPr>
          <p:spPr>
            <a:xfrm>
              <a:off x="752730" y="517143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CBB8BE1-3BA5-CBE1-9655-7F8D527CFF90}"/>
                </a:ext>
              </a:extLst>
            </p:cNvPr>
            <p:cNvSpPr/>
            <p:nvPr/>
          </p:nvSpPr>
          <p:spPr>
            <a:xfrm>
              <a:off x="784952" y="540460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4EEE060-BFCA-21E4-ECD0-D952F1137AF3}"/>
                </a:ext>
              </a:extLst>
            </p:cNvPr>
            <p:cNvSpPr/>
            <p:nvPr/>
          </p:nvSpPr>
          <p:spPr>
            <a:xfrm>
              <a:off x="795776" y="3114160"/>
              <a:ext cx="1216068" cy="1216068"/>
            </a:xfrm>
            <a:prstGeom prst="rect">
              <a:avLst/>
            </a:prstGeom>
            <a:solidFill>
              <a:schemeClr val="tx1">
                <a:lumMod val="75000"/>
                <a:lumOff val="25000"/>
              </a:schemeClr>
            </a:solidFill>
            <a:ln w="38100">
              <a:solidFill>
                <a:schemeClr val="tx1"/>
              </a:solidFill>
            </a:ln>
            <a:scene3d>
              <a:camera prst="isometricTopUp"/>
              <a:lightRig rig="threePt" dir="t"/>
            </a:scene3d>
            <a:sp3d extrusionH="1651000" contourW="38100" prstMaterial="legacyWireframe">
              <a:extrusionClr>
                <a:schemeClr val="tx1">
                  <a:lumMod val="75000"/>
                  <a:lumOff val="25000"/>
                </a:schemeClr>
              </a:extrusionClr>
              <a:contourClr>
                <a:schemeClr val="tx1">
                  <a:lumMod val="75000"/>
                  <a:lumOff val="2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9" name="Picture 4">
            <a:extLst>
              <a:ext uri="{FF2B5EF4-FFF2-40B4-BE49-F238E27FC236}">
                <a16:creationId xmlns:a16="http://schemas.microsoft.com/office/drawing/2014/main" id="{0C91B078-B3D0-0333-C663-158E8F3D9857}"/>
              </a:ext>
            </a:extLst>
          </p:cNvPr>
          <p:cNvPicPr>
            <a:picLocks noChangeAspect="1"/>
          </p:cNvPicPr>
          <p:nvPr/>
        </p:nvPicPr>
        <p:blipFill>
          <a:blip r:embed="rId2">
            <a:alphaModFix amt="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734578" y="5995206"/>
            <a:ext cx="3257422" cy="3415494"/>
          </a:xfrm>
          <a:prstGeom prst="rect">
            <a:avLst/>
          </a:prstGeom>
        </p:spPr>
      </p:pic>
      <p:grpSp>
        <p:nvGrpSpPr>
          <p:cNvPr id="20" name="Group 19">
            <a:extLst>
              <a:ext uri="{FF2B5EF4-FFF2-40B4-BE49-F238E27FC236}">
                <a16:creationId xmlns:a16="http://schemas.microsoft.com/office/drawing/2014/main" id="{7D5B1CDC-1DF9-9184-E016-F9C3A7D62CA1}"/>
              </a:ext>
            </a:extLst>
          </p:cNvPr>
          <p:cNvGrpSpPr/>
          <p:nvPr/>
        </p:nvGrpSpPr>
        <p:grpSpPr>
          <a:xfrm rot="2180312">
            <a:off x="9562103" y="6534826"/>
            <a:ext cx="3602372" cy="2336252"/>
            <a:chOff x="4278239" y="3667121"/>
            <a:chExt cx="2570236" cy="1666879"/>
          </a:xfrm>
        </p:grpSpPr>
        <p:sp>
          <p:nvSpPr>
            <p:cNvPr id="21" name="Oval 20">
              <a:extLst>
                <a:ext uri="{FF2B5EF4-FFF2-40B4-BE49-F238E27FC236}">
                  <a16:creationId xmlns:a16="http://schemas.microsoft.com/office/drawing/2014/main" id="{31A811FB-4379-9E6D-88B0-F9A2865BE663}"/>
                </a:ext>
              </a:extLst>
            </p:cNvPr>
            <p:cNvSpPr/>
            <p:nvPr/>
          </p:nvSpPr>
          <p:spPr>
            <a:xfrm>
              <a:off x="4278239" y="3667125"/>
              <a:ext cx="2570236"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22E8A27A-BFCA-5D6B-7025-F8BB85F708A7}"/>
                </a:ext>
              </a:extLst>
            </p:cNvPr>
            <p:cNvSpPr/>
            <p:nvPr/>
          </p:nvSpPr>
          <p:spPr>
            <a:xfrm>
              <a:off x="4552508" y="3667124"/>
              <a:ext cx="2010218"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7458F415-A7C6-7065-C815-9E243F3628C9}"/>
                </a:ext>
              </a:extLst>
            </p:cNvPr>
            <p:cNvSpPr/>
            <p:nvPr/>
          </p:nvSpPr>
          <p:spPr>
            <a:xfrm>
              <a:off x="4772025" y="3667123"/>
              <a:ext cx="1571184"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112518A4-AD15-AE28-D7D2-EF28CF34B987}"/>
                </a:ext>
              </a:extLst>
            </p:cNvPr>
            <p:cNvSpPr/>
            <p:nvPr/>
          </p:nvSpPr>
          <p:spPr>
            <a:xfrm>
              <a:off x="4991100" y="3667122"/>
              <a:ext cx="1133034"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0A99E62D-BC7F-FB64-D35F-DB0A30FEDDA2}"/>
                </a:ext>
              </a:extLst>
            </p:cNvPr>
            <p:cNvSpPr/>
            <p:nvPr/>
          </p:nvSpPr>
          <p:spPr>
            <a:xfrm>
              <a:off x="5237773" y="3667122"/>
              <a:ext cx="639688"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CBF070C5-18C5-144F-DC60-485A6DA46456}"/>
                </a:ext>
              </a:extLst>
            </p:cNvPr>
            <p:cNvSpPr/>
            <p:nvPr/>
          </p:nvSpPr>
          <p:spPr>
            <a:xfrm>
              <a:off x="5448300" y="3667121"/>
              <a:ext cx="208666"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9DC79FC5-8B48-6ADC-ED7A-88F48A47E744}"/>
              </a:ext>
            </a:extLst>
          </p:cNvPr>
          <p:cNvGrpSpPr/>
          <p:nvPr/>
        </p:nvGrpSpPr>
        <p:grpSpPr>
          <a:xfrm>
            <a:off x="762000" y="1264655"/>
            <a:ext cx="8077200" cy="2465543"/>
            <a:chOff x="762000" y="1264655"/>
            <a:chExt cx="8077200" cy="2465543"/>
          </a:xfrm>
        </p:grpSpPr>
        <p:sp>
          <p:nvSpPr>
            <p:cNvPr id="8" name="TextBox 7">
              <a:extLst>
                <a:ext uri="{FF2B5EF4-FFF2-40B4-BE49-F238E27FC236}">
                  <a16:creationId xmlns:a16="http://schemas.microsoft.com/office/drawing/2014/main" id="{32B64BE8-E37B-9676-4EB5-17CAABB97627}"/>
                </a:ext>
              </a:extLst>
            </p:cNvPr>
            <p:cNvSpPr txBox="1"/>
            <p:nvPr/>
          </p:nvSpPr>
          <p:spPr>
            <a:xfrm>
              <a:off x="762000" y="1264655"/>
              <a:ext cx="416947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OBJECTIVES</a:t>
              </a:r>
            </a:p>
          </p:txBody>
        </p:sp>
        <p:sp>
          <p:nvSpPr>
            <p:cNvPr id="6" name="TextBox 5">
              <a:extLst>
                <a:ext uri="{FF2B5EF4-FFF2-40B4-BE49-F238E27FC236}">
                  <a16:creationId xmlns:a16="http://schemas.microsoft.com/office/drawing/2014/main" id="{1C139C71-43D8-DA15-F46A-8598CDF1F78A}"/>
                </a:ext>
              </a:extLst>
            </p:cNvPr>
            <p:cNvSpPr txBox="1"/>
            <p:nvPr/>
          </p:nvSpPr>
          <p:spPr>
            <a:xfrm>
              <a:off x="888999" y="2026655"/>
              <a:ext cx="7950201" cy="1703543"/>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Observe the rotation property of two-dimensional Fourier transform and examine how it comes into play in simulating patterns in images</a:t>
              </a:r>
            </a:p>
            <a:p>
              <a:pPr marL="457200" indent="-457200">
                <a:lnSpc>
                  <a:spcPct val="150000"/>
                </a:lnSpc>
                <a:buFont typeface="Wingdings" panose="05000000000000000000" pitchFamily="2" charset="2"/>
                <a:buChar char="§"/>
              </a:pPr>
              <a:r>
                <a:rPr lang="en-US" dirty="0">
                  <a:latin typeface="Aileron Light" panose="00000400000000000000" pitchFamily="50" charset="0"/>
                </a:rPr>
                <a:t>Explore some of the different applications of Fourier transform in filtering frequencies in Fourier space</a:t>
              </a:r>
            </a:p>
          </p:txBody>
        </p:sp>
      </p:grpSp>
      <p:grpSp>
        <p:nvGrpSpPr>
          <p:cNvPr id="28" name="Group 27">
            <a:extLst>
              <a:ext uri="{FF2B5EF4-FFF2-40B4-BE49-F238E27FC236}">
                <a16:creationId xmlns:a16="http://schemas.microsoft.com/office/drawing/2014/main" id="{1E2DCC1B-E94A-BBE8-ED0F-0C36BBB2851B}"/>
              </a:ext>
            </a:extLst>
          </p:cNvPr>
          <p:cNvGrpSpPr/>
          <p:nvPr/>
        </p:nvGrpSpPr>
        <p:grpSpPr>
          <a:xfrm>
            <a:off x="762000" y="3874794"/>
            <a:ext cx="8458200" cy="3318702"/>
            <a:chOff x="762000" y="3695700"/>
            <a:chExt cx="8458200" cy="3318702"/>
          </a:xfrm>
        </p:grpSpPr>
        <p:sp>
          <p:nvSpPr>
            <p:cNvPr id="18" name="TextBox 17">
              <a:extLst>
                <a:ext uri="{FF2B5EF4-FFF2-40B4-BE49-F238E27FC236}">
                  <a16:creationId xmlns:a16="http://schemas.microsoft.com/office/drawing/2014/main" id="{5C2D200D-34E0-6176-C3DC-B1339A75810E}"/>
                </a:ext>
              </a:extLst>
            </p:cNvPr>
            <p:cNvSpPr txBox="1"/>
            <p:nvPr/>
          </p:nvSpPr>
          <p:spPr>
            <a:xfrm>
              <a:off x="762000" y="3695700"/>
              <a:ext cx="5222584"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KEY TAKEAWAYS</a:t>
              </a:r>
            </a:p>
          </p:txBody>
        </p:sp>
        <p:sp>
          <p:nvSpPr>
            <p:cNvPr id="7" name="TextBox 6">
              <a:extLst>
                <a:ext uri="{FF2B5EF4-FFF2-40B4-BE49-F238E27FC236}">
                  <a16:creationId xmlns:a16="http://schemas.microsoft.com/office/drawing/2014/main" id="{CB143D5A-4C51-CC45-02B5-43383CAA5C50}"/>
                </a:ext>
              </a:extLst>
            </p:cNvPr>
            <p:cNvSpPr txBox="1"/>
            <p:nvPr/>
          </p:nvSpPr>
          <p:spPr>
            <a:xfrm>
              <a:off x="889000" y="4479862"/>
              <a:ext cx="8331200" cy="2534540"/>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Similar to the previous activity, setting your </a:t>
              </a:r>
              <a:r>
                <a:rPr lang="en-US" dirty="0">
                  <a:latin typeface="Aileron Heavy" panose="00000A00000000000000" pitchFamily="50" charset="0"/>
                </a:rPr>
                <a:t>image resolution </a:t>
              </a:r>
              <a:r>
                <a:rPr lang="en-US" dirty="0">
                  <a:latin typeface="Aileron Light" panose="00000400000000000000" pitchFamily="50" charset="0"/>
                </a:rPr>
                <a:t>to any powers of two will greatly speed up the calculation process when subjected to FFT algorithms and filtering</a:t>
              </a:r>
            </a:p>
            <a:p>
              <a:pPr marL="457200" indent="-457200">
                <a:lnSpc>
                  <a:spcPct val="150000"/>
                </a:lnSpc>
                <a:buFont typeface="Wingdings" panose="05000000000000000000" pitchFamily="2" charset="2"/>
                <a:buChar char="§"/>
              </a:pPr>
              <a:r>
                <a:rPr lang="en-US" dirty="0">
                  <a:latin typeface="Aileron Light" panose="00000400000000000000" pitchFamily="50" charset="0"/>
                </a:rPr>
                <a:t>Investigate the convolution theorem redux of some pair apertures</a:t>
              </a:r>
            </a:p>
            <a:p>
              <a:pPr marL="457200" indent="-457200">
                <a:lnSpc>
                  <a:spcPct val="150000"/>
                </a:lnSpc>
                <a:buFont typeface="Wingdings" panose="05000000000000000000" pitchFamily="2" charset="2"/>
                <a:buChar char="§"/>
              </a:pPr>
              <a:r>
                <a:rPr lang="en-US" dirty="0">
                  <a:latin typeface="Aileron Light" panose="00000400000000000000" pitchFamily="50" charset="0"/>
                </a:rPr>
                <a:t>The FFT algorithm comes into play when filtering unwanted frequencies or signals, which is useful in altering the appearance of images</a:t>
              </a:r>
            </a:p>
          </p:txBody>
        </p:sp>
      </p:grpSp>
      <p:grpSp>
        <p:nvGrpSpPr>
          <p:cNvPr id="9" name="Group 8">
            <a:extLst>
              <a:ext uri="{FF2B5EF4-FFF2-40B4-BE49-F238E27FC236}">
                <a16:creationId xmlns:a16="http://schemas.microsoft.com/office/drawing/2014/main" id="{86565025-D585-4FE0-F5D0-00D60DC63201}"/>
              </a:ext>
            </a:extLst>
          </p:cNvPr>
          <p:cNvGrpSpPr/>
          <p:nvPr/>
        </p:nvGrpSpPr>
        <p:grpSpPr>
          <a:xfrm>
            <a:off x="762000" y="7429500"/>
            <a:ext cx="8916504" cy="2065004"/>
            <a:chOff x="762000" y="7200900"/>
            <a:chExt cx="8916504" cy="2065004"/>
          </a:xfrm>
        </p:grpSpPr>
        <p:sp>
          <p:nvSpPr>
            <p:cNvPr id="27" name="TextBox 26">
              <a:extLst>
                <a:ext uri="{FF2B5EF4-FFF2-40B4-BE49-F238E27FC236}">
                  <a16:creationId xmlns:a16="http://schemas.microsoft.com/office/drawing/2014/main" id="{BC110942-A5E1-82F1-B47D-CB63CB9C40B0}"/>
                </a:ext>
              </a:extLst>
            </p:cNvPr>
            <p:cNvSpPr txBox="1"/>
            <p:nvPr/>
          </p:nvSpPr>
          <p:spPr>
            <a:xfrm>
              <a:off x="762000" y="7200900"/>
              <a:ext cx="4976812"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SOME PITFALLS</a:t>
              </a:r>
            </a:p>
          </p:txBody>
        </p:sp>
        <p:sp>
          <p:nvSpPr>
            <p:cNvPr id="10" name="TextBox 9">
              <a:extLst>
                <a:ext uri="{FF2B5EF4-FFF2-40B4-BE49-F238E27FC236}">
                  <a16:creationId xmlns:a16="http://schemas.microsoft.com/office/drawing/2014/main" id="{AA624370-42F0-82DE-228F-BC78C798D723}"/>
                </a:ext>
              </a:extLst>
            </p:cNvPr>
            <p:cNvSpPr txBox="1"/>
            <p:nvPr/>
          </p:nvSpPr>
          <p:spPr>
            <a:xfrm>
              <a:off x="889000" y="7977859"/>
              <a:ext cx="8789504" cy="1288045"/>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The pattern that must be convolved must be of the </a:t>
              </a:r>
              <a:r>
                <a:rPr lang="en-US" dirty="0">
                  <a:latin typeface="Aileron Heavy" panose="00000A00000000000000" pitchFamily="50" charset="0"/>
                </a:rPr>
                <a:t>same size</a:t>
              </a:r>
              <a:r>
                <a:rPr lang="en-US" dirty="0">
                  <a:latin typeface="Aileron Light" panose="00000400000000000000" pitchFamily="50" charset="0"/>
                </a:rPr>
                <a:t> as it processes both images by checking and comparing it pixel by pixel</a:t>
              </a:r>
            </a:p>
            <a:p>
              <a:pPr marL="457200" indent="-457200">
                <a:lnSpc>
                  <a:spcPct val="150000"/>
                </a:lnSpc>
                <a:buFont typeface="Wingdings" panose="05000000000000000000" pitchFamily="2" charset="2"/>
                <a:buChar char="§"/>
              </a:pPr>
              <a:r>
                <a:rPr lang="en-US" dirty="0">
                  <a:latin typeface="Aileron Light" panose="00000400000000000000" pitchFamily="50" charset="0"/>
                </a:rPr>
                <a:t>The choice of mask for filter affects the </a:t>
              </a:r>
              <a:r>
                <a:rPr lang="en-US" dirty="0" err="1">
                  <a:latin typeface="Aileron Light" panose="00000400000000000000" pitchFamily="50" charset="0"/>
                </a:rPr>
                <a:t>apperance</a:t>
              </a:r>
              <a:r>
                <a:rPr lang="en-US" dirty="0">
                  <a:latin typeface="Aileron Light" panose="00000400000000000000" pitchFamily="50" charset="0"/>
                </a:rPr>
                <a:t> of the resulting filtered image</a:t>
              </a:r>
            </a:p>
          </p:txBody>
        </p:sp>
      </p:grpSp>
    </p:spTree>
    <p:extLst>
      <p:ext uri="{BB962C8B-B14F-4D97-AF65-F5344CB8AC3E}">
        <p14:creationId xmlns:p14="http://schemas.microsoft.com/office/powerpoint/2010/main" val="4215421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C139C71-43D8-DA15-F46A-8598CDF1F78A}"/>
              </a:ext>
            </a:extLst>
          </p:cNvPr>
          <p:cNvSpPr txBox="1"/>
          <p:nvPr/>
        </p:nvSpPr>
        <p:spPr>
          <a:xfrm>
            <a:off x="762000" y="2678420"/>
            <a:ext cx="5638800" cy="6960880"/>
          </a:xfrm>
          <a:prstGeom prst="rect">
            <a:avLst/>
          </a:prstGeom>
          <a:noFill/>
        </p:spPr>
        <p:txBody>
          <a:bodyPr wrap="square" rtlCol="0">
            <a:spAutoFit/>
          </a:bodyPr>
          <a:lstStyle/>
          <a:p>
            <a:pPr algn="just">
              <a:lnSpc>
                <a:spcPct val="150000"/>
              </a:lnSpc>
            </a:pPr>
            <a:r>
              <a:rPr lang="en-US" sz="2000" dirty="0">
                <a:latin typeface="Aileron Regular" panose="020B0604020202020204" charset="0"/>
              </a:rPr>
              <a:t>ImageJ is a </a:t>
            </a:r>
            <a:r>
              <a:rPr lang="en-US" sz="2000" dirty="0">
                <a:latin typeface="Aileron Heavy" panose="00000A00000000000000" pitchFamily="50" charset="0"/>
              </a:rPr>
              <a:t>public domain image processing</a:t>
            </a:r>
            <a:r>
              <a:rPr lang="en-US" sz="2000" dirty="0">
                <a:latin typeface="Aileron Regular" panose="020B0604020202020204" charset="0"/>
              </a:rPr>
              <a:t> program developed at the National Institutes of Health for computational instrumentation. It is a Java-based scientific image processing software that can measure properties of objects using </a:t>
            </a:r>
            <a:r>
              <a:rPr lang="en-US" sz="2000" dirty="0">
                <a:latin typeface="Aileron Heavy" panose="00000A00000000000000" pitchFamily="50" charset="0"/>
              </a:rPr>
              <a:t>image segmentation techniques</a:t>
            </a:r>
            <a:r>
              <a:rPr lang="en-US" sz="2000" dirty="0">
                <a:latin typeface="Aileron Regular" panose="020B0604020202020204" charset="0"/>
              </a:rPr>
              <a:t>, which will be the focus of the next activities.</a:t>
            </a:r>
          </a:p>
          <a:p>
            <a:pPr algn="just">
              <a:lnSpc>
                <a:spcPct val="150000"/>
              </a:lnSpc>
            </a:pPr>
            <a:endParaRPr lang="en-US" sz="2000" dirty="0">
              <a:latin typeface="Aileron Regular" panose="020B0604020202020204" charset="0"/>
            </a:endParaRPr>
          </a:p>
          <a:p>
            <a:pPr algn="just">
              <a:lnSpc>
                <a:spcPct val="150000"/>
              </a:lnSpc>
            </a:pPr>
            <a:r>
              <a:rPr lang="en-US" sz="2000" dirty="0">
                <a:latin typeface="Aileron Regular" panose="020B0604020202020204" charset="0"/>
              </a:rPr>
              <a:t>In this activity, ImageJ  was used for image segmenting and analyze regions of interests as such. User-written plugins inherent to ImageJ has made it possible for the public to solve various image processing problems not limited to three-dimensional cell imaging and even </a:t>
            </a:r>
            <a:r>
              <a:rPr lang="en-US" sz="2000" dirty="0">
                <a:latin typeface="Aileron Heavy" panose="00000A00000000000000" pitchFamily="50" charset="0"/>
              </a:rPr>
              <a:t>blob analysis</a:t>
            </a:r>
            <a:r>
              <a:rPr lang="en-US" sz="2000" dirty="0">
                <a:latin typeface="Aileron Regular" panose="020B0604020202020204" charset="0"/>
              </a:rPr>
              <a:t> (</a:t>
            </a:r>
            <a:r>
              <a:rPr lang="en-US" sz="2000" dirty="0">
                <a:latin typeface="Aileron Regular" panose="020B0604020202020204" charset="0"/>
                <a:hlinkClick r:id="rId2"/>
              </a:rPr>
              <a:t>ImageJ Documentation</a:t>
            </a:r>
            <a:r>
              <a:rPr lang="en-US" sz="2000" dirty="0">
                <a:latin typeface="Aileron Regular" panose="020B0604020202020204" charset="0"/>
              </a:rPr>
              <a:t>, n.d.)</a:t>
            </a:r>
          </a:p>
        </p:txBody>
      </p:sp>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256807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IMAGEJ</a:t>
            </a:r>
          </a:p>
        </p:txBody>
      </p:sp>
      <p:sp>
        <p:nvSpPr>
          <p:cNvPr id="12" name="TextBox 11">
            <a:extLst>
              <a:ext uri="{FF2B5EF4-FFF2-40B4-BE49-F238E27FC236}">
                <a16:creationId xmlns:a16="http://schemas.microsoft.com/office/drawing/2014/main" id="{A03D9DDB-0911-CCC6-289E-FE03CE9C7E57}"/>
              </a:ext>
            </a:extLst>
          </p:cNvPr>
          <p:cNvSpPr txBox="1"/>
          <p:nvPr/>
        </p:nvSpPr>
        <p:spPr>
          <a:xfrm>
            <a:off x="6858000" y="6617906"/>
            <a:ext cx="6019800"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1. Screenshot of the ImageJ from </a:t>
            </a:r>
            <a:r>
              <a:rPr lang="en-US" sz="1600" dirty="0">
                <a:latin typeface="Aileron Regular" panose="020B0604020202020204" charset="0"/>
                <a:hlinkClick r:id="rId3"/>
              </a:rPr>
              <a:t>Wikipedia</a:t>
            </a:r>
            <a:r>
              <a:rPr lang="en-US" sz="1600" dirty="0">
                <a:latin typeface="Aileron Regular" panose="020B0604020202020204" charset="0"/>
              </a:rPr>
              <a:t>.</a:t>
            </a:r>
          </a:p>
        </p:txBody>
      </p:sp>
      <p:grpSp>
        <p:nvGrpSpPr>
          <p:cNvPr id="7" name="Group 6">
            <a:extLst>
              <a:ext uri="{FF2B5EF4-FFF2-40B4-BE49-F238E27FC236}">
                <a16:creationId xmlns:a16="http://schemas.microsoft.com/office/drawing/2014/main" id="{D0A2E892-AD21-25E5-45E7-7EABB1868FC3}"/>
              </a:ext>
            </a:extLst>
          </p:cNvPr>
          <p:cNvGrpSpPr/>
          <p:nvPr/>
        </p:nvGrpSpPr>
        <p:grpSpPr>
          <a:xfrm>
            <a:off x="685800" y="463800"/>
            <a:ext cx="12420600" cy="412500"/>
            <a:chOff x="685800" y="463800"/>
            <a:chExt cx="12420600" cy="412500"/>
          </a:xfrm>
        </p:grpSpPr>
        <p:cxnSp>
          <p:nvCxnSpPr>
            <p:cNvPr id="8" name="Straight Connector 7">
              <a:extLst>
                <a:ext uri="{FF2B5EF4-FFF2-40B4-BE49-F238E27FC236}">
                  <a16:creationId xmlns:a16="http://schemas.microsoft.com/office/drawing/2014/main" id="{8A6CA76A-2134-AD84-E86F-6E2E5BE1AB73}"/>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FFFD9E3-05A1-D90E-0A0F-69FBBA847D62}"/>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0" name="TextBox 9">
              <a:extLst>
                <a:ext uri="{FF2B5EF4-FFF2-40B4-BE49-F238E27FC236}">
                  <a16:creationId xmlns:a16="http://schemas.microsoft.com/office/drawing/2014/main" id="{0D535829-F972-5CF5-20EA-345A515508E8}"/>
                </a:ext>
              </a:extLst>
            </p:cNvPr>
            <p:cNvSpPr txBox="1"/>
            <p:nvPr/>
          </p:nvSpPr>
          <p:spPr>
            <a:xfrm>
              <a:off x="8137155" y="463800"/>
              <a:ext cx="496924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FEATURE EXTRACTION USING IMAGEJ</a:t>
              </a:r>
              <a:endParaRPr lang="en-US" sz="1600" dirty="0">
                <a:solidFill>
                  <a:schemeClr val="tx1">
                    <a:lumMod val="85000"/>
                    <a:lumOff val="15000"/>
                  </a:schemeClr>
                </a:solidFill>
                <a:latin typeface="Aileron Regular" panose="020B0604020202020204" charset="0"/>
              </a:endParaRPr>
            </a:p>
          </p:txBody>
        </p:sp>
      </p:grpSp>
      <p:sp>
        <p:nvSpPr>
          <p:cNvPr id="3" name="TextBox 2">
            <a:extLst>
              <a:ext uri="{FF2B5EF4-FFF2-40B4-BE49-F238E27FC236}">
                <a16:creationId xmlns:a16="http://schemas.microsoft.com/office/drawing/2014/main" id="{E301EF81-B90F-36A7-A828-06EDA6FBF5E5}"/>
              </a:ext>
            </a:extLst>
          </p:cNvPr>
          <p:cNvSpPr txBox="1"/>
          <p:nvPr/>
        </p:nvSpPr>
        <p:spPr>
          <a:xfrm>
            <a:off x="800100" y="1902728"/>
            <a:ext cx="4991100" cy="497572"/>
          </a:xfrm>
          <a:prstGeom prst="rect">
            <a:avLst/>
          </a:prstGeom>
          <a:noFill/>
        </p:spPr>
        <p:txBody>
          <a:bodyPr wrap="square" rtlCol="0">
            <a:spAutoFit/>
          </a:bodyPr>
          <a:lstStyle/>
          <a:p>
            <a:pPr algn="just">
              <a:lnSpc>
                <a:spcPct val="150000"/>
              </a:lnSpc>
            </a:pPr>
            <a:r>
              <a:rPr lang="en-US" sz="2000" dirty="0">
                <a:latin typeface="Aileron Light" panose="00000400000000000000" pitchFamily="50" charset="0"/>
              </a:rPr>
              <a:t>Image Processing and Analysis in Java</a:t>
            </a:r>
          </a:p>
        </p:txBody>
      </p:sp>
      <p:pic>
        <p:nvPicPr>
          <p:cNvPr id="1026" name="Picture 2">
            <a:extLst>
              <a:ext uri="{FF2B5EF4-FFF2-40B4-BE49-F238E27FC236}">
                <a16:creationId xmlns:a16="http://schemas.microsoft.com/office/drawing/2014/main" id="{284D62D0-C20A-41B9-852D-90343B5CD1A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58000" y="1624859"/>
            <a:ext cx="6019800" cy="4718018"/>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3DB84044-6F0C-EB78-CC1C-5C26073F2AC0}"/>
              </a:ext>
            </a:extLst>
          </p:cNvPr>
          <p:cNvPicPr>
            <a:picLocks noChangeAspect="1"/>
          </p:cNvPicPr>
          <p:nvPr/>
        </p:nvPicPr>
        <p:blipFill>
          <a:blip r:embed="rId5"/>
          <a:stretch>
            <a:fillRect/>
          </a:stretch>
        </p:blipFill>
        <p:spPr>
          <a:xfrm>
            <a:off x="6781800" y="7303684"/>
            <a:ext cx="6096000" cy="989438"/>
          </a:xfrm>
          <a:prstGeom prst="rect">
            <a:avLst/>
          </a:prstGeom>
        </p:spPr>
      </p:pic>
      <p:sp>
        <p:nvSpPr>
          <p:cNvPr id="13" name="TextBox 12">
            <a:extLst>
              <a:ext uri="{FF2B5EF4-FFF2-40B4-BE49-F238E27FC236}">
                <a16:creationId xmlns:a16="http://schemas.microsoft.com/office/drawing/2014/main" id="{CCA33C50-5359-C8E0-A0A8-645350BA97FE}"/>
              </a:ext>
            </a:extLst>
          </p:cNvPr>
          <p:cNvSpPr txBox="1"/>
          <p:nvPr/>
        </p:nvSpPr>
        <p:spPr>
          <a:xfrm>
            <a:off x="6781800" y="8536976"/>
            <a:ext cx="6096000"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2. ImageJ interface as opened in Windows.</a:t>
            </a:r>
          </a:p>
        </p:txBody>
      </p:sp>
    </p:spTree>
    <p:extLst>
      <p:ext uri="{BB962C8B-B14F-4D97-AF65-F5344CB8AC3E}">
        <p14:creationId xmlns:p14="http://schemas.microsoft.com/office/powerpoint/2010/main" val="2474797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C139C71-43D8-DA15-F46A-8598CDF1F78A}"/>
              </a:ext>
            </a:extLst>
          </p:cNvPr>
          <p:cNvSpPr txBox="1"/>
          <p:nvPr/>
        </p:nvSpPr>
        <p:spPr>
          <a:xfrm>
            <a:off x="7620000" y="2682885"/>
            <a:ext cx="5334000" cy="6499215"/>
          </a:xfrm>
          <a:prstGeom prst="rect">
            <a:avLst/>
          </a:prstGeom>
          <a:noFill/>
        </p:spPr>
        <p:txBody>
          <a:bodyPr wrap="square" rtlCol="0">
            <a:spAutoFit/>
          </a:bodyPr>
          <a:lstStyle/>
          <a:p>
            <a:pPr algn="just">
              <a:lnSpc>
                <a:spcPct val="150000"/>
              </a:lnSpc>
            </a:pPr>
            <a:r>
              <a:rPr lang="en-US" sz="2000" dirty="0">
                <a:latin typeface="Aileron Regular" panose="020B0604020202020204" charset="0"/>
              </a:rPr>
              <a:t>In this activity, we will consider </a:t>
            </a:r>
            <a:r>
              <a:rPr lang="en-US" sz="2000" dirty="0">
                <a:latin typeface="Aileron Heavy" panose="00000A00000000000000" pitchFamily="50" charset="0"/>
              </a:rPr>
              <a:t>segmenting</a:t>
            </a:r>
            <a:r>
              <a:rPr lang="en-US" sz="2000" dirty="0">
                <a:latin typeface="Aileron Regular" panose="020B0604020202020204" charset="0"/>
              </a:rPr>
              <a:t> the image of sand grains of varying shapes and sizes and draw some properties of individual grains using ImageJ. </a:t>
            </a:r>
          </a:p>
          <a:p>
            <a:pPr algn="just">
              <a:lnSpc>
                <a:spcPct val="150000"/>
              </a:lnSpc>
            </a:pPr>
            <a:endParaRPr lang="en-US" sz="2000" dirty="0">
              <a:latin typeface="Aileron Regular" panose="020B0604020202020204" charset="0"/>
            </a:endParaRPr>
          </a:p>
          <a:p>
            <a:pPr algn="just">
              <a:lnSpc>
                <a:spcPct val="150000"/>
              </a:lnSpc>
            </a:pPr>
            <a:r>
              <a:rPr lang="en-US" sz="2000" dirty="0">
                <a:latin typeface="Aileron Regular" panose="020B0604020202020204" charset="0"/>
              </a:rPr>
              <a:t>It must be noted at first that to make physical measurements from digital images, a scale must be set that that can be used as reference. In this image, the sand grain with </a:t>
            </a:r>
            <a:r>
              <a:rPr lang="en-US" sz="2000" dirty="0">
                <a:latin typeface="Aileron Heavy" panose="00000A00000000000000" pitchFamily="50" charset="0"/>
              </a:rPr>
              <a:t>assumed known length or diameter</a:t>
            </a:r>
            <a:r>
              <a:rPr lang="en-US" sz="2000" dirty="0">
                <a:latin typeface="Aileron Regular" panose="020B0604020202020204" charset="0"/>
              </a:rPr>
              <a:t> was used as reference for values. Since the exact definition of sand varies, a range of sand particle diameter was taken – around 0.0625 mm as per the particle size set by </a:t>
            </a:r>
            <a:r>
              <a:rPr lang="en-US" sz="2000" dirty="0">
                <a:latin typeface="Aileron Regular" panose="020B0604020202020204" charset="0"/>
                <a:hlinkClick r:id="rId2"/>
              </a:rPr>
              <a:t>geologists</a:t>
            </a:r>
            <a:r>
              <a:rPr lang="en-US" sz="2000" dirty="0">
                <a:latin typeface="Aileron Regular" panose="020B0604020202020204" charset="0"/>
              </a:rPr>
              <a:t>.</a:t>
            </a:r>
          </a:p>
        </p:txBody>
      </p:sp>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9672200"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SAMPLE FEATURE EXTRACTION</a:t>
            </a:r>
          </a:p>
        </p:txBody>
      </p:sp>
      <p:sp>
        <p:nvSpPr>
          <p:cNvPr id="12" name="TextBox 11">
            <a:extLst>
              <a:ext uri="{FF2B5EF4-FFF2-40B4-BE49-F238E27FC236}">
                <a16:creationId xmlns:a16="http://schemas.microsoft.com/office/drawing/2014/main" id="{A03D9DDB-0911-CCC6-289E-FE03CE9C7E57}"/>
              </a:ext>
            </a:extLst>
          </p:cNvPr>
          <p:cNvSpPr txBox="1"/>
          <p:nvPr/>
        </p:nvSpPr>
        <p:spPr>
          <a:xfrm>
            <a:off x="685795" y="9076963"/>
            <a:ext cx="6705606"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3. Sand grains of varying sizes. Image sourced from </a:t>
            </a:r>
            <a:r>
              <a:rPr lang="en-US" sz="1600" dirty="0">
                <a:latin typeface="Aileron Regular" panose="020B0604020202020204" charset="0"/>
                <a:hlinkClick r:id="rId2"/>
              </a:rPr>
              <a:t>Wikipedia</a:t>
            </a:r>
            <a:r>
              <a:rPr lang="en-US" sz="1600" dirty="0">
                <a:latin typeface="Aileron Regular" panose="020B0604020202020204" charset="0"/>
              </a:rPr>
              <a:t>.</a:t>
            </a:r>
          </a:p>
        </p:txBody>
      </p:sp>
      <p:grpSp>
        <p:nvGrpSpPr>
          <p:cNvPr id="7" name="Group 6">
            <a:extLst>
              <a:ext uri="{FF2B5EF4-FFF2-40B4-BE49-F238E27FC236}">
                <a16:creationId xmlns:a16="http://schemas.microsoft.com/office/drawing/2014/main" id="{D0A2E892-AD21-25E5-45E7-7EABB1868FC3}"/>
              </a:ext>
            </a:extLst>
          </p:cNvPr>
          <p:cNvGrpSpPr/>
          <p:nvPr/>
        </p:nvGrpSpPr>
        <p:grpSpPr>
          <a:xfrm>
            <a:off x="685800" y="463800"/>
            <a:ext cx="12420600" cy="412500"/>
            <a:chOff x="685800" y="463800"/>
            <a:chExt cx="12420600" cy="412500"/>
          </a:xfrm>
        </p:grpSpPr>
        <p:cxnSp>
          <p:nvCxnSpPr>
            <p:cNvPr id="8" name="Straight Connector 7">
              <a:extLst>
                <a:ext uri="{FF2B5EF4-FFF2-40B4-BE49-F238E27FC236}">
                  <a16:creationId xmlns:a16="http://schemas.microsoft.com/office/drawing/2014/main" id="{8A6CA76A-2134-AD84-E86F-6E2E5BE1AB73}"/>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FFFD9E3-05A1-D90E-0A0F-69FBBA847D62}"/>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0" name="TextBox 9">
              <a:extLst>
                <a:ext uri="{FF2B5EF4-FFF2-40B4-BE49-F238E27FC236}">
                  <a16:creationId xmlns:a16="http://schemas.microsoft.com/office/drawing/2014/main" id="{0D535829-F972-5CF5-20EA-345A515508E8}"/>
                </a:ext>
              </a:extLst>
            </p:cNvPr>
            <p:cNvSpPr txBox="1"/>
            <p:nvPr/>
          </p:nvSpPr>
          <p:spPr>
            <a:xfrm>
              <a:off x="8137155" y="463800"/>
              <a:ext cx="496924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FEATURE EXTRACTION USING IMAGEJ</a:t>
              </a:r>
              <a:endParaRPr lang="en-US" sz="1600" dirty="0">
                <a:solidFill>
                  <a:schemeClr val="tx1">
                    <a:lumMod val="85000"/>
                    <a:lumOff val="15000"/>
                  </a:schemeClr>
                </a:solidFill>
                <a:latin typeface="Aileron Regular" panose="020B0604020202020204" charset="0"/>
              </a:endParaRPr>
            </a:p>
          </p:txBody>
        </p:sp>
      </p:grpSp>
      <p:sp>
        <p:nvSpPr>
          <p:cNvPr id="3" name="TextBox 2">
            <a:extLst>
              <a:ext uri="{FF2B5EF4-FFF2-40B4-BE49-F238E27FC236}">
                <a16:creationId xmlns:a16="http://schemas.microsoft.com/office/drawing/2014/main" id="{E301EF81-B90F-36A7-A828-06EDA6FBF5E5}"/>
              </a:ext>
            </a:extLst>
          </p:cNvPr>
          <p:cNvSpPr txBox="1"/>
          <p:nvPr/>
        </p:nvSpPr>
        <p:spPr>
          <a:xfrm>
            <a:off x="800100" y="1943100"/>
            <a:ext cx="5905500" cy="497572"/>
          </a:xfrm>
          <a:prstGeom prst="rect">
            <a:avLst/>
          </a:prstGeom>
          <a:noFill/>
        </p:spPr>
        <p:txBody>
          <a:bodyPr wrap="square" rtlCol="0">
            <a:spAutoFit/>
          </a:bodyPr>
          <a:lstStyle/>
          <a:p>
            <a:pPr algn="just">
              <a:lnSpc>
                <a:spcPct val="150000"/>
              </a:lnSpc>
            </a:pPr>
            <a:r>
              <a:rPr lang="en-US" sz="2000" dirty="0">
                <a:latin typeface="Aileron Light" panose="00000400000000000000" pitchFamily="50" charset="0"/>
              </a:rPr>
              <a:t>Basic blob detection and analysis of grains of sands</a:t>
            </a:r>
          </a:p>
        </p:txBody>
      </p:sp>
      <p:pic>
        <p:nvPicPr>
          <p:cNvPr id="5" name="Picture 4" descr="A picture containing cooking, grill, several, pan&#10;&#10;Description automatically generated">
            <a:extLst>
              <a:ext uri="{FF2B5EF4-FFF2-40B4-BE49-F238E27FC236}">
                <a16:creationId xmlns:a16="http://schemas.microsoft.com/office/drawing/2014/main" id="{BEF3C374-30E3-8A15-DF14-50AFE7BFDF8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399" y="2805704"/>
            <a:ext cx="6248399" cy="6248399"/>
          </a:xfrm>
          <a:prstGeom prst="rect">
            <a:avLst/>
          </a:prstGeom>
        </p:spPr>
      </p:pic>
    </p:spTree>
    <p:extLst>
      <p:ext uri="{BB962C8B-B14F-4D97-AF65-F5344CB8AC3E}">
        <p14:creationId xmlns:p14="http://schemas.microsoft.com/office/powerpoint/2010/main" val="26613693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C139C71-43D8-DA15-F46A-8598CDF1F78A}"/>
              </a:ext>
            </a:extLst>
          </p:cNvPr>
          <p:cNvSpPr txBox="1"/>
          <p:nvPr/>
        </p:nvSpPr>
        <p:spPr>
          <a:xfrm>
            <a:off x="762000" y="7455098"/>
            <a:ext cx="12192000" cy="2344231"/>
          </a:xfrm>
          <a:prstGeom prst="rect">
            <a:avLst/>
          </a:prstGeom>
          <a:noFill/>
        </p:spPr>
        <p:txBody>
          <a:bodyPr wrap="square" rtlCol="0">
            <a:spAutoFit/>
          </a:bodyPr>
          <a:lstStyle/>
          <a:p>
            <a:pPr algn="just">
              <a:lnSpc>
                <a:spcPct val="150000"/>
              </a:lnSpc>
            </a:pPr>
            <a:r>
              <a:rPr lang="en-US" sz="2000" dirty="0">
                <a:latin typeface="Aileron Regular" panose="020B0604020202020204" charset="0"/>
              </a:rPr>
              <a:t>Prior to thresholding, the sand grains image was converted from </a:t>
            </a:r>
            <a:r>
              <a:rPr lang="en-US" sz="2000" dirty="0">
                <a:latin typeface="Aileron Heavy" panose="00000A00000000000000" pitchFamily="50" charset="0"/>
              </a:rPr>
              <a:t>RGB to 8-bit grayscale image</a:t>
            </a:r>
            <a:r>
              <a:rPr lang="en-US" sz="2000" dirty="0">
                <a:latin typeface="Aileron Regular" panose="020B0604020202020204" charset="0"/>
              </a:rPr>
              <a:t>. Converting the image to 8-bit is crucial so that we can segment our grains through thresholding. This can be seen in figures 4a and 4b where the grains are automatically segmented or separated from the background upon adjusting our threshold values.  Basically, the grayscale makes the segmentation techniques much easier since a specific </a:t>
            </a:r>
            <a:r>
              <a:rPr lang="en-US" sz="2000" dirty="0">
                <a:latin typeface="Aileron Heavy" panose="00000A00000000000000" pitchFamily="50" charset="0"/>
              </a:rPr>
              <a:t>gray value will act as a cut-off</a:t>
            </a:r>
            <a:r>
              <a:rPr lang="en-US" sz="2000" dirty="0">
                <a:latin typeface="Aileron Regular" panose="020B0604020202020204" charset="0"/>
              </a:rPr>
              <a:t>, hence,  threshold for our image!</a:t>
            </a:r>
          </a:p>
        </p:txBody>
      </p:sp>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11051808"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SEGMENTATION BY THRESHOLDING</a:t>
            </a:r>
          </a:p>
        </p:txBody>
      </p:sp>
      <p:sp>
        <p:nvSpPr>
          <p:cNvPr id="12" name="TextBox 11">
            <a:extLst>
              <a:ext uri="{FF2B5EF4-FFF2-40B4-BE49-F238E27FC236}">
                <a16:creationId xmlns:a16="http://schemas.microsoft.com/office/drawing/2014/main" id="{A03D9DDB-0911-CCC6-289E-FE03CE9C7E57}"/>
              </a:ext>
            </a:extLst>
          </p:cNvPr>
          <p:cNvSpPr txBox="1"/>
          <p:nvPr/>
        </p:nvSpPr>
        <p:spPr>
          <a:xfrm>
            <a:off x="814032" y="6337033"/>
            <a:ext cx="3883013"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(a) Prior to threshold adjustment</a:t>
            </a:r>
          </a:p>
        </p:txBody>
      </p:sp>
      <p:grpSp>
        <p:nvGrpSpPr>
          <p:cNvPr id="7" name="Group 6">
            <a:extLst>
              <a:ext uri="{FF2B5EF4-FFF2-40B4-BE49-F238E27FC236}">
                <a16:creationId xmlns:a16="http://schemas.microsoft.com/office/drawing/2014/main" id="{D0A2E892-AD21-25E5-45E7-7EABB1868FC3}"/>
              </a:ext>
            </a:extLst>
          </p:cNvPr>
          <p:cNvGrpSpPr/>
          <p:nvPr/>
        </p:nvGrpSpPr>
        <p:grpSpPr>
          <a:xfrm>
            <a:off x="685800" y="463800"/>
            <a:ext cx="12420600" cy="412500"/>
            <a:chOff x="685800" y="463800"/>
            <a:chExt cx="12420600" cy="412500"/>
          </a:xfrm>
        </p:grpSpPr>
        <p:cxnSp>
          <p:nvCxnSpPr>
            <p:cNvPr id="8" name="Straight Connector 7">
              <a:extLst>
                <a:ext uri="{FF2B5EF4-FFF2-40B4-BE49-F238E27FC236}">
                  <a16:creationId xmlns:a16="http://schemas.microsoft.com/office/drawing/2014/main" id="{8A6CA76A-2134-AD84-E86F-6E2E5BE1AB73}"/>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FFFD9E3-05A1-D90E-0A0F-69FBBA847D62}"/>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0" name="TextBox 9">
              <a:extLst>
                <a:ext uri="{FF2B5EF4-FFF2-40B4-BE49-F238E27FC236}">
                  <a16:creationId xmlns:a16="http://schemas.microsoft.com/office/drawing/2014/main" id="{0D535829-F972-5CF5-20EA-345A515508E8}"/>
                </a:ext>
              </a:extLst>
            </p:cNvPr>
            <p:cNvSpPr txBox="1"/>
            <p:nvPr/>
          </p:nvSpPr>
          <p:spPr>
            <a:xfrm>
              <a:off x="8137155" y="463800"/>
              <a:ext cx="496924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FEATURE EXTRACTION USING IMAGEJ</a:t>
              </a:r>
              <a:endParaRPr lang="en-US" sz="1600" dirty="0">
                <a:solidFill>
                  <a:schemeClr val="tx1">
                    <a:lumMod val="85000"/>
                    <a:lumOff val="15000"/>
                  </a:schemeClr>
                </a:solidFill>
                <a:latin typeface="Aileron Regular" panose="020B0604020202020204" charset="0"/>
              </a:endParaRPr>
            </a:p>
          </p:txBody>
        </p:sp>
      </p:grpSp>
      <p:grpSp>
        <p:nvGrpSpPr>
          <p:cNvPr id="17" name="Group 16">
            <a:extLst>
              <a:ext uri="{FF2B5EF4-FFF2-40B4-BE49-F238E27FC236}">
                <a16:creationId xmlns:a16="http://schemas.microsoft.com/office/drawing/2014/main" id="{7425DD19-40DC-E7A7-65E1-92F932101E58}"/>
              </a:ext>
            </a:extLst>
          </p:cNvPr>
          <p:cNvGrpSpPr/>
          <p:nvPr/>
        </p:nvGrpSpPr>
        <p:grpSpPr>
          <a:xfrm>
            <a:off x="814032" y="2398451"/>
            <a:ext cx="12087937" cy="3888049"/>
            <a:chOff x="849549" y="2398451"/>
            <a:chExt cx="12087937" cy="3888049"/>
          </a:xfrm>
        </p:grpSpPr>
        <p:pic>
          <p:nvPicPr>
            <p:cNvPr id="11" name="Picture 10" descr="Red dots on a black background&#10;&#10;Description automatically generated with low confidence">
              <a:extLst>
                <a:ext uri="{FF2B5EF4-FFF2-40B4-BE49-F238E27FC236}">
                  <a16:creationId xmlns:a16="http://schemas.microsoft.com/office/drawing/2014/main" id="{E61A0B84-84C2-AE89-A9D2-FB83A456D4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9549" y="2398451"/>
              <a:ext cx="3883013" cy="3888049"/>
            </a:xfrm>
            <a:prstGeom prst="rect">
              <a:avLst/>
            </a:prstGeom>
          </p:spPr>
        </p:pic>
        <p:pic>
          <p:nvPicPr>
            <p:cNvPr id="14" name="Picture 13" descr="A picture containing covered, red&#10;&#10;Description automatically generated">
              <a:extLst>
                <a:ext uri="{FF2B5EF4-FFF2-40B4-BE49-F238E27FC236}">
                  <a16:creationId xmlns:a16="http://schemas.microsoft.com/office/drawing/2014/main" id="{83D647CC-22D5-69F3-C8CB-C8E754736A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7081" y="2398451"/>
              <a:ext cx="3877963" cy="3888049"/>
            </a:xfrm>
            <a:prstGeom prst="rect">
              <a:avLst/>
            </a:prstGeom>
          </p:spPr>
        </p:pic>
        <p:pic>
          <p:nvPicPr>
            <p:cNvPr id="16" name="Picture 15" descr="Background pattern&#10;&#10;Description automatically generated">
              <a:extLst>
                <a:ext uri="{FF2B5EF4-FFF2-40B4-BE49-F238E27FC236}">
                  <a16:creationId xmlns:a16="http://schemas.microsoft.com/office/drawing/2014/main" id="{8D23B2C4-E307-B98D-6724-CC2C50CC5A3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59563" y="2398452"/>
              <a:ext cx="3877923" cy="3888048"/>
            </a:xfrm>
            <a:prstGeom prst="rect">
              <a:avLst/>
            </a:prstGeom>
            <a:ln>
              <a:solidFill>
                <a:schemeClr val="tx1"/>
              </a:solidFill>
            </a:ln>
          </p:spPr>
        </p:pic>
      </p:grpSp>
      <p:sp>
        <p:nvSpPr>
          <p:cNvPr id="18" name="TextBox 17">
            <a:extLst>
              <a:ext uri="{FF2B5EF4-FFF2-40B4-BE49-F238E27FC236}">
                <a16:creationId xmlns:a16="http://schemas.microsoft.com/office/drawing/2014/main" id="{3541D7E5-4224-4C63-5DDD-BA6F6F83F475}"/>
              </a:ext>
            </a:extLst>
          </p:cNvPr>
          <p:cNvSpPr txBox="1"/>
          <p:nvPr/>
        </p:nvSpPr>
        <p:spPr>
          <a:xfrm>
            <a:off x="4916493" y="6337033"/>
            <a:ext cx="3883013"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(b) Adjusted threshold near peak values</a:t>
            </a:r>
          </a:p>
        </p:txBody>
      </p:sp>
      <p:sp>
        <p:nvSpPr>
          <p:cNvPr id="19" name="TextBox 18">
            <a:extLst>
              <a:ext uri="{FF2B5EF4-FFF2-40B4-BE49-F238E27FC236}">
                <a16:creationId xmlns:a16="http://schemas.microsoft.com/office/drawing/2014/main" id="{727A2137-FC9F-D6F6-B304-60E173B027F2}"/>
              </a:ext>
            </a:extLst>
          </p:cNvPr>
          <p:cNvSpPr txBox="1"/>
          <p:nvPr/>
        </p:nvSpPr>
        <p:spPr>
          <a:xfrm>
            <a:off x="9018954" y="6341410"/>
            <a:ext cx="3883013"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(c) Threshold applied to sand image</a:t>
            </a:r>
          </a:p>
        </p:txBody>
      </p:sp>
      <p:sp>
        <p:nvSpPr>
          <p:cNvPr id="20" name="TextBox 19">
            <a:extLst>
              <a:ext uri="{FF2B5EF4-FFF2-40B4-BE49-F238E27FC236}">
                <a16:creationId xmlns:a16="http://schemas.microsoft.com/office/drawing/2014/main" id="{99094F09-480B-BC12-6268-5E55DC8820B2}"/>
              </a:ext>
            </a:extLst>
          </p:cNvPr>
          <p:cNvSpPr txBox="1"/>
          <p:nvPr/>
        </p:nvSpPr>
        <p:spPr>
          <a:xfrm>
            <a:off x="1371599" y="6812844"/>
            <a:ext cx="10972802"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4. Image segmentation by thresholding using ImageJ. </a:t>
            </a:r>
          </a:p>
        </p:txBody>
      </p:sp>
    </p:spTree>
    <p:extLst>
      <p:ext uri="{BB962C8B-B14F-4D97-AF65-F5344CB8AC3E}">
        <p14:creationId xmlns:p14="http://schemas.microsoft.com/office/powerpoint/2010/main" val="29690371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C139C71-43D8-DA15-F46A-8598CDF1F78A}"/>
              </a:ext>
            </a:extLst>
          </p:cNvPr>
          <p:cNvSpPr txBox="1"/>
          <p:nvPr/>
        </p:nvSpPr>
        <p:spPr>
          <a:xfrm>
            <a:off x="8137155" y="2819790"/>
            <a:ext cx="4816845" cy="6124241"/>
          </a:xfrm>
          <a:prstGeom prst="rect">
            <a:avLst/>
          </a:prstGeom>
          <a:noFill/>
        </p:spPr>
        <p:txBody>
          <a:bodyPr wrap="square" rtlCol="0">
            <a:spAutoFit/>
          </a:bodyPr>
          <a:lstStyle/>
          <a:p>
            <a:pPr algn="just">
              <a:lnSpc>
                <a:spcPct val="150000"/>
              </a:lnSpc>
            </a:pPr>
            <a:r>
              <a:rPr lang="en-US" sz="2200" dirty="0">
                <a:latin typeface="Aileron Regular" panose="020B0604020202020204" charset="0"/>
              </a:rPr>
              <a:t>After thresholding, we binarize the image. In principle, </a:t>
            </a:r>
            <a:r>
              <a:rPr lang="en-US" sz="2200" dirty="0">
                <a:latin typeface="Aileron Heavy" panose="00000A00000000000000" pitchFamily="50" charset="0"/>
              </a:rPr>
              <a:t>binarizing</a:t>
            </a:r>
            <a:r>
              <a:rPr lang="en-US" sz="2200" dirty="0">
                <a:latin typeface="Aileron Regular" panose="020B0604020202020204" charset="0"/>
              </a:rPr>
              <a:t> is the process of taking a grayscale image and converting it to </a:t>
            </a:r>
            <a:r>
              <a:rPr lang="en-US" sz="2200" dirty="0">
                <a:latin typeface="Aileron Heavy" panose="00000A00000000000000" pitchFamily="50" charset="0"/>
              </a:rPr>
              <a:t>black and white</a:t>
            </a:r>
            <a:r>
              <a:rPr lang="en-US" sz="2200" dirty="0">
                <a:latin typeface="Aileron Regular" panose="020B0604020202020204" charset="0"/>
              </a:rPr>
              <a:t> as it is. This reduces the information contained in the image since the 256 shades or values of gray has been reduced to two – black and white! This prepares ImageJ to measure some properties of the grains since the blobs or grains are now explicitly distinct from the background.</a:t>
            </a:r>
          </a:p>
        </p:txBody>
      </p:sp>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7266476"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BINARIZING THE IMAGE</a:t>
            </a:r>
          </a:p>
        </p:txBody>
      </p:sp>
      <p:grpSp>
        <p:nvGrpSpPr>
          <p:cNvPr id="7" name="Group 6">
            <a:extLst>
              <a:ext uri="{FF2B5EF4-FFF2-40B4-BE49-F238E27FC236}">
                <a16:creationId xmlns:a16="http://schemas.microsoft.com/office/drawing/2014/main" id="{D0A2E892-AD21-25E5-45E7-7EABB1868FC3}"/>
              </a:ext>
            </a:extLst>
          </p:cNvPr>
          <p:cNvGrpSpPr/>
          <p:nvPr/>
        </p:nvGrpSpPr>
        <p:grpSpPr>
          <a:xfrm>
            <a:off x="685800" y="463800"/>
            <a:ext cx="12420600" cy="412500"/>
            <a:chOff x="685800" y="463800"/>
            <a:chExt cx="12420600" cy="412500"/>
          </a:xfrm>
        </p:grpSpPr>
        <p:cxnSp>
          <p:nvCxnSpPr>
            <p:cNvPr id="8" name="Straight Connector 7">
              <a:extLst>
                <a:ext uri="{FF2B5EF4-FFF2-40B4-BE49-F238E27FC236}">
                  <a16:creationId xmlns:a16="http://schemas.microsoft.com/office/drawing/2014/main" id="{8A6CA76A-2134-AD84-E86F-6E2E5BE1AB73}"/>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FFFD9E3-05A1-D90E-0A0F-69FBBA847D62}"/>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0" name="TextBox 9">
              <a:extLst>
                <a:ext uri="{FF2B5EF4-FFF2-40B4-BE49-F238E27FC236}">
                  <a16:creationId xmlns:a16="http://schemas.microsoft.com/office/drawing/2014/main" id="{0D535829-F972-5CF5-20EA-345A515508E8}"/>
                </a:ext>
              </a:extLst>
            </p:cNvPr>
            <p:cNvSpPr txBox="1"/>
            <p:nvPr/>
          </p:nvSpPr>
          <p:spPr>
            <a:xfrm>
              <a:off x="8137155" y="463800"/>
              <a:ext cx="496924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FEATURE EXTRACTION USING IMAGEJ</a:t>
              </a:r>
              <a:endParaRPr lang="en-US" sz="1600" dirty="0">
                <a:solidFill>
                  <a:schemeClr val="tx1">
                    <a:lumMod val="85000"/>
                    <a:lumOff val="15000"/>
                  </a:schemeClr>
                </a:solidFill>
                <a:latin typeface="Aileron Regular" panose="020B0604020202020204" charset="0"/>
              </a:endParaRPr>
            </a:p>
          </p:txBody>
        </p:sp>
      </p:grpSp>
      <p:sp>
        <p:nvSpPr>
          <p:cNvPr id="20" name="TextBox 19">
            <a:extLst>
              <a:ext uri="{FF2B5EF4-FFF2-40B4-BE49-F238E27FC236}">
                <a16:creationId xmlns:a16="http://schemas.microsoft.com/office/drawing/2014/main" id="{99094F09-480B-BC12-6268-5E55DC8820B2}"/>
              </a:ext>
            </a:extLst>
          </p:cNvPr>
          <p:cNvSpPr txBox="1"/>
          <p:nvPr/>
        </p:nvSpPr>
        <p:spPr>
          <a:xfrm>
            <a:off x="914400" y="9334500"/>
            <a:ext cx="6705600"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5. Binarized image of sand grains after thresholding. </a:t>
            </a:r>
          </a:p>
        </p:txBody>
      </p:sp>
      <p:pic>
        <p:nvPicPr>
          <p:cNvPr id="4" name="Picture 3" descr="A picture containing kitchenware, grate&#10;&#10;Description automatically generated">
            <a:extLst>
              <a:ext uri="{FF2B5EF4-FFF2-40B4-BE49-F238E27FC236}">
                <a16:creationId xmlns:a16="http://schemas.microsoft.com/office/drawing/2014/main" id="{E8959673-A002-D1F0-E05F-74942BBB05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2507396"/>
            <a:ext cx="6705600" cy="6749030"/>
          </a:xfrm>
          <a:prstGeom prst="rect">
            <a:avLst/>
          </a:prstGeom>
        </p:spPr>
      </p:pic>
    </p:spTree>
    <p:extLst>
      <p:ext uri="{BB962C8B-B14F-4D97-AF65-F5344CB8AC3E}">
        <p14:creationId xmlns:p14="http://schemas.microsoft.com/office/powerpoint/2010/main" val="2723899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C139C71-43D8-DA15-F46A-8598CDF1F78A}"/>
              </a:ext>
            </a:extLst>
          </p:cNvPr>
          <p:cNvSpPr txBox="1"/>
          <p:nvPr/>
        </p:nvSpPr>
        <p:spPr>
          <a:xfrm>
            <a:off x="7162801" y="5241585"/>
            <a:ext cx="5791200" cy="4092915"/>
          </a:xfrm>
          <a:prstGeom prst="rect">
            <a:avLst/>
          </a:prstGeom>
          <a:noFill/>
        </p:spPr>
        <p:txBody>
          <a:bodyPr wrap="square" rtlCol="0">
            <a:spAutoFit/>
          </a:bodyPr>
          <a:lstStyle/>
          <a:p>
            <a:pPr algn="just">
              <a:lnSpc>
                <a:spcPct val="150000"/>
              </a:lnSpc>
            </a:pPr>
            <a:r>
              <a:rPr lang="en-US" sz="2200" dirty="0">
                <a:latin typeface="Aileron Regular" panose="020B0604020202020204" charset="0"/>
              </a:rPr>
              <a:t>From the set measurement options in ImageJ, the </a:t>
            </a:r>
            <a:r>
              <a:rPr lang="en-US" sz="2200" dirty="0">
                <a:latin typeface="Aileron Heavy" panose="00000A00000000000000" pitchFamily="50" charset="0"/>
              </a:rPr>
              <a:t>parameters of interest</a:t>
            </a:r>
            <a:r>
              <a:rPr lang="en-US" sz="2200" dirty="0">
                <a:latin typeface="Aileron Regular" panose="020B0604020202020204" charset="0"/>
              </a:rPr>
              <a:t> were chosen that will be extracted from the binarized image of our sand grains. This is why we have set a scale earlier since most of the measurements that will be returned were based on the set scaled diameter of the grain – 0.0625 mm as estimate or average.</a:t>
            </a:r>
          </a:p>
        </p:txBody>
      </p:sp>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9264587"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SAND GRAIN MEASUREMENTS</a:t>
            </a:r>
          </a:p>
        </p:txBody>
      </p:sp>
      <p:grpSp>
        <p:nvGrpSpPr>
          <p:cNvPr id="7" name="Group 6">
            <a:extLst>
              <a:ext uri="{FF2B5EF4-FFF2-40B4-BE49-F238E27FC236}">
                <a16:creationId xmlns:a16="http://schemas.microsoft.com/office/drawing/2014/main" id="{D0A2E892-AD21-25E5-45E7-7EABB1868FC3}"/>
              </a:ext>
            </a:extLst>
          </p:cNvPr>
          <p:cNvGrpSpPr/>
          <p:nvPr/>
        </p:nvGrpSpPr>
        <p:grpSpPr>
          <a:xfrm>
            <a:off x="685800" y="463800"/>
            <a:ext cx="12420600" cy="412500"/>
            <a:chOff x="685800" y="463800"/>
            <a:chExt cx="12420600" cy="412500"/>
          </a:xfrm>
        </p:grpSpPr>
        <p:cxnSp>
          <p:nvCxnSpPr>
            <p:cNvPr id="8" name="Straight Connector 7">
              <a:extLst>
                <a:ext uri="{FF2B5EF4-FFF2-40B4-BE49-F238E27FC236}">
                  <a16:creationId xmlns:a16="http://schemas.microsoft.com/office/drawing/2014/main" id="{8A6CA76A-2134-AD84-E86F-6E2E5BE1AB73}"/>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FFFD9E3-05A1-D90E-0A0F-69FBBA847D62}"/>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0" name="TextBox 9">
              <a:extLst>
                <a:ext uri="{FF2B5EF4-FFF2-40B4-BE49-F238E27FC236}">
                  <a16:creationId xmlns:a16="http://schemas.microsoft.com/office/drawing/2014/main" id="{0D535829-F972-5CF5-20EA-345A515508E8}"/>
                </a:ext>
              </a:extLst>
            </p:cNvPr>
            <p:cNvSpPr txBox="1"/>
            <p:nvPr/>
          </p:nvSpPr>
          <p:spPr>
            <a:xfrm>
              <a:off x="8137155" y="463800"/>
              <a:ext cx="496924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FEATURE EXTRACTION USING IMAGEJ</a:t>
              </a:r>
              <a:endParaRPr lang="en-US" sz="1600" dirty="0">
                <a:solidFill>
                  <a:schemeClr val="tx1">
                    <a:lumMod val="85000"/>
                    <a:lumOff val="15000"/>
                  </a:schemeClr>
                </a:solidFill>
                <a:latin typeface="Aileron Regular" panose="020B0604020202020204" charset="0"/>
              </a:endParaRPr>
            </a:p>
          </p:txBody>
        </p:sp>
      </p:grpSp>
      <p:sp>
        <p:nvSpPr>
          <p:cNvPr id="20" name="TextBox 19">
            <a:extLst>
              <a:ext uri="{FF2B5EF4-FFF2-40B4-BE49-F238E27FC236}">
                <a16:creationId xmlns:a16="http://schemas.microsoft.com/office/drawing/2014/main" id="{99094F09-480B-BC12-6268-5E55DC8820B2}"/>
              </a:ext>
            </a:extLst>
          </p:cNvPr>
          <p:cNvSpPr txBox="1"/>
          <p:nvPr/>
        </p:nvSpPr>
        <p:spPr>
          <a:xfrm>
            <a:off x="914400" y="9334500"/>
            <a:ext cx="5791200"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6. Parameters to be measured from the grains. </a:t>
            </a:r>
          </a:p>
        </p:txBody>
      </p:sp>
      <p:pic>
        <p:nvPicPr>
          <p:cNvPr id="5" name="Picture 4" descr="Graphical user interface, application&#10;&#10;Description automatically generated with medium confidence">
            <a:extLst>
              <a:ext uri="{FF2B5EF4-FFF2-40B4-BE49-F238E27FC236}">
                <a16:creationId xmlns:a16="http://schemas.microsoft.com/office/drawing/2014/main" id="{8173CCBD-9289-292F-8F88-99D5098976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2324099"/>
            <a:ext cx="5791200" cy="6905939"/>
          </a:xfrm>
          <a:prstGeom prst="rect">
            <a:avLst/>
          </a:prstGeom>
        </p:spPr>
      </p:pic>
      <p:pic>
        <p:nvPicPr>
          <p:cNvPr id="12" name="Picture 11">
            <a:extLst>
              <a:ext uri="{FF2B5EF4-FFF2-40B4-BE49-F238E27FC236}">
                <a16:creationId xmlns:a16="http://schemas.microsoft.com/office/drawing/2014/main" id="{EAC0C5BE-30E4-6A91-5AD2-F08F25D9F128}"/>
              </a:ext>
            </a:extLst>
          </p:cNvPr>
          <p:cNvPicPr>
            <a:picLocks noChangeAspect="1"/>
          </p:cNvPicPr>
          <p:nvPr/>
        </p:nvPicPr>
        <p:blipFill>
          <a:blip r:embed="rId3"/>
          <a:stretch>
            <a:fillRect/>
          </a:stretch>
        </p:blipFill>
        <p:spPr>
          <a:xfrm>
            <a:off x="7010402" y="2324099"/>
            <a:ext cx="5943598" cy="2149812"/>
          </a:xfrm>
          <a:prstGeom prst="rect">
            <a:avLst/>
          </a:prstGeom>
        </p:spPr>
      </p:pic>
      <p:sp>
        <p:nvSpPr>
          <p:cNvPr id="13" name="TextBox 12">
            <a:extLst>
              <a:ext uri="{FF2B5EF4-FFF2-40B4-BE49-F238E27FC236}">
                <a16:creationId xmlns:a16="http://schemas.microsoft.com/office/drawing/2014/main" id="{18CB4294-AC8A-2D2F-1D84-C900719CCCF0}"/>
              </a:ext>
            </a:extLst>
          </p:cNvPr>
          <p:cNvSpPr txBox="1"/>
          <p:nvPr/>
        </p:nvSpPr>
        <p:spPr>
          <a:xfrm>
            <a:off x="7010402" y="4529872"/>
            <a:ext cx="5943598"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7. Table of values for measurements generated. </a:t>
            </a:r>
          </a:p>
        </p:txBody>
      </p:sp>
    </p:spTree>
    <p:extLst>
      <p:ext uri="{BB962C8B-B14F-4D97-AF65-F5344CB8AC3E}">
        <p14:creationId xmlns:p14="http://schemas.microsoft.com/office/powerpoint/2010/main" val="32395279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C139C71-43D8-DA15-F46A-8598CDF1F78A}"/>
              </a:ext>
            </a:extLst>
          </p:cNvPr>
          <p:cNvSpPr txBox="1"/>
          <p:nvPr/>
        </p:nvSpPr>
        <p:spPr>
          <a:xfrm>
            <a:off x="8000999" y="2476916"/>
            <a:ext cx="4953001" cy="6632072"/>
          </a:xfrm>
          <a:prstGeom prst="rect">
            <a:avLst/>
          </a:prstGeom>
          <a:noFill/>
        </p:spPr>
        <p:txBody>
          <a:bodyPr wrap="square" rtlCol="0">
            <a:spAutoFit/>
          </a:bodyPr>
          <a:lstStyle/>
          <a:p>
            <a:pPr algn="just">
              <a:lnSpc>
                <a:spcPct val="150000"/>
              </a:lnSpc>
            </a:pPr>
            <a:r>
              <a:rPr lang="en-US" sz="2200" dirty="0">
                <a:latin typeface="Aileron Regular" panose="020B0604020202020204" charset="0"/>
              </a:rPr>
              <a:t>One of the interesting results observed is that ImageJ was able to quantify the number of sand grains in the image. This can be useful when one wants to count a somehow uncountable setup of objects on large scale – such as rice grains.</a:t>
            </a:r>
          </a:p>
          <a:p>
            <a:pPr algn="just">
              <a:lnSpc>
                <a:spcPct val="150000"/>
              </a:lnSpc>
            </a:pPr>
            <a:endParaRPr lang="en-US" sz="2200" dirty="0">
              <a:latin typeface="Aileron Regular" panose="020B0604020202020204" charset="0"/>
            </a:endParaRPr>
          </a:p>
          <a:p>
            <a:pPr algn="just">
              <a:lnSpc>
                <a:spcPct val="150000"/>
              </a:lnSpc>
            </a:pPr>
            <a:r>
              <a:rPr lang="en-US" sz="2200" dirty="0">
                <a:latin typeface="Aileron Regular" panose="020B0604020202020204" charset="0"/>
              </a:rPr>
              <a:t>Other </a:t>
            </a:r>
            <a:r>
              <a:rPr lang="en-US" sz="2200" dirty="0">
                <a:latin typeface="Aileron Heavy" panose="00000A00000000000000" pitchFamily="50" charset="0"/>
              </a:rPr>
              <a:t>extracted features</a:t>
            </a:r>
            <a:r>
              <a:rPr lang="en-US" sz="2200" dirty="0">
                <a:latin typeface="Aileron Regular" panose="020B0604020202020204" charset="0"/>
              </a:rPr>
              <a:t>, from Figure 7, were the aspect ratio (AR), Roundness or inverse of aspect ratio, and solidity of grains, which is the ratio of the area and convex area. </a:t>
            </a:r>
          </a:p>
        </p:txBody>
      </p:sp>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9264587"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SAND GRAIN MEASUREMENTS</a:t>
            </a:r>
          </a:p>
        </p:txBody>
      </p:sp>
      <p:grpSp>
        <p:nvGrpSpPr>
          <p:cNvPr id="7" name="Group 6">
            <a:extLst>
              <a:ext uri="{FF2B5EF4-FFF2-40B4-BE49-F238E27FC236}">
                <a16:creationId xmlns:a16="http://schemas.microsoft.com/office/drawing/2014/main" id="{D0A2E892-AD21-25E5-45E7-7EABB1868FC3}"/>
              </a:ext>
            </a:extLst>
          </p:cNvPr>
          <p:cNvGrpSpPr/>
          <p:nvPr/>
        </p:nvGrpSpPr>
        <p:grpSpPr>
          <a:xfrm>
            <a:off x="685800" y="463800"/>
            <a:ext cx="12420600" cy="412500"/>
            <a:chOff x="685800" y="463800"/>
            <a:chExt cx="12420600" cy="412500"/>
          </a:xfrm>
        </p:grpSpPr>
        <p:cxnSp>
          <p:nvCxnSpPr>
            <p:cNvPr id="8" name="Straight Connector 7">
              <a:extLst>
                <a:ext uri="{FF2B5EF4-FFF2-40B4-BE49-F238E27FC236}">
                  <a16:creationId xmlns:a16="http://schemas.microsoft.com/office/drawing/2014/main" id="{8A6CA76A-2134-AD84-E86F-6E2E5BE1AB73}"/>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FFFD9E3-05A1-D90E-0A0F-69FBBA847D62}"/>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0" name="TextBox 9">
              <a:extLst>
                <a:ext uri="{FF2B5EF4-FFF2-40B4-BE49-F238E27FC236}">
                  <a16:creationId xmlns:a16="http://schemas.microsoft.com/office/drawing/2014/main" id="{0D535829-F972-5CF5-20EA-345A515508E8}"/>
                </a:ext>
              </a:extLst>
            </p:cNvPr>
            <p:cNvSpPr txBox="1"/>
            <p:nvPr/>
          </p:nvSpPr>
          <p:spPr>
            <a:xfrm>
              <a:off x="8137155" y="463800"/>
              <a:ext cx="496924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FEATURE EXTRACTION USING IMAGEJ</a:t>
              </a:r>
              <a:endParaRPr lang="en-US" sz="1600" dirty="0">
                <a:solidFill>
                  <a:schemeClr val="tx1">
                    <a:lumMod val="85000"/>
                    <a:lumOff val="15000"/>
                  </a:schemeClr>
                </a:solidFill>
                <a:latin typeface="Aileron Regular" panose="020B0604020202020204" charset="0"/>
              </a:endParaRPr>
            </a:p>
          </p:txBody>
        </p:sp>
      </p:grpSp>
      <p:sp>
        <p:nvSpPr>
          <p:cNvPr id="20" name="TextBox 19">
            <a:extLst>
              <a:ext uri="{FF2B5EF4-FFF2-40B4-BE49-F238E27FC236}">
                <a16:creationId xmlns:a16="http://schemas.microsoft.com/office/drawing/2014/main" id="{99094F09-480B-BC12-6268-5E55DC8820B2}"/>
              </a:ext>
            </a:extLst>
          </p:cNvPr>
          <p:cNvSpPr txBox="1"/>
          <p:nvPr/>
        </p:nvSpPr>
        <p:spPr>
          <a:xfrm>
            <a:off x="914400" y="9202438"/>
            <a:ext cx="6553200"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8. Labelled blobs or sand grains after measurement in ImageJ.</a:t>
            </a:r>
          </a:p>
        </p:txBody>
      </p:sp>
      <p:pic>
        <p:nvPicPr>
          <p:cNvPr id="4" name="Picture 3" descr="Background pattern&#10;&#10;Description automatically generated">
            <a:extLst>
              <a:ext uri="{FF2B5EF4-FFF2-40B4-BE49-F238E27FC236}">
                <a16:creationId xmlns:a16="http://schemas.microsoft.com/office/drawing/2014/main" id="{27830053-3638-4D3A-0881-FC28C5E232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2514600"/>
            <a:ext cx="6553200" cy="6553200"/>
          </a:xfrm>
          <a:prstGeom prst="rect">
            <a:avLst/>
          </a:prstGeom>
          <a:ln>
            <a:solidFill>
              <a:schemeClr val="tx1"/>
            </a:solidFill>
          </a:ln>
        </p:spPr>
      </p:pic>
    </p:spTree>
    <p:extLst>
      <p:ext uri="{BB962C8B-B14F-4D97-AF65-F5344CB8AC3E}">
        <p14:creationId xmlns:p14="http://schemas.microsoft.com/office/powerpoint/2010/main" val="38236460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2B64BE8-E37B-9676-4EB5-17CAABB97627}"/>
              </a:ext>
            </a:extLst>
          </p:cNvPr>
          <p:cNvSpPr txBox="1"/>
          <p:nvPr/>
        </p:nvSpPr>
        <p:spPr>
          <a:xfrm>
            <a:off x="762000" y="1257300"/>
            <a:ext cx="4086119"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REFLECTION</a:t>
            </a:r>
          </a:p>
        </p:txBody>
      </p:sp>
      <p:sp>
        <p:nvSpPr>
          <p:cNvPr id="6" name="TextBox 5">
            <a:extLst>
              <a:ext uri="{FF2B5EF4-FFF2-40B4-BE49-F238E27FC236}">
                <a16:creationId xmlns:a16="http://schemas.microsoft.com/office/drawing/2014/main" id="{1C139C71-43D8-DA15-F46A-8598CDF1F78A}"/>
              </a:ext>
            </a:extLst>
          </p:cNvPr>
          <p:cNvSpPr txBox="1"/>
          <p:nvPr/>
        </p:nvSpPr>
        <p:spPr>
          <a:xfrm>
            <a:off x="762000" y="2161484"/>
            <a:ext cx="12192000" cy="3348609"/>
          </a:xfrm>
          <a:prstGeom prst="rect">
            <a:avLst/>
          </a:prstGeom>
          <a:noFill/>
        </p:spPr>
        <p:txBody>
          <a:bodyPr wrap="square" rtlCol="0">
            <a:spAutoFit/>
          </a:bodyPr>
          <a:lstStyle/>
          <a:p>
            <a:pPr algn="just">
              <a:lnSpc>
                <a:spcPct val="150000"/>
              </a:lnSpc>
            </a:pPr>
            <a:r>
              <a:rPr lang="en-US" sz="2400" dirty="0">
                <a:latin typeface="Aileron Regular" panose="020B0604020202020204" charset="0"/>
              </a:rPr>
              <a:t>I find the activity generally fun since it covers some of the real-world applications of Fourier Transform, which I really look forward to since it transcends beyond the what was taught in the lectures. I was also able to compare the differences of my results to what the theory suggests, specially on the activity on the convolution theorem redux since I was able to revisit some concepts I have picked up on the previous activities in the class. Overall, I would give myself a score of </a:t>
            </a:r>
            <a:r>
              <a:rPr lang="en-US" sz="2400" dirty="0">
                <a:latin typeface="Aileron Black" panose="00000A00000000000000" pitchFamily="50" charset="0"/>
              </a:rPr>
              <a:t>110/100</a:t>
            </a:r>
            <a:r>
              <a:rPr lang="en-US" sz="2400" dirty="0">
                <a:latin typeface="Aileron Regular" panose="020B0604020202020204" charset="0"/>
              </a:rPr>
              <a:t>. Yay.</a:t>
            </a:r>
          </a:p>
        </p:txBody>
      </p:sp>
      <p:grpSp>
        <p:nvGrpSpPr>
          <p:cNvPr id="10" name="Group 9">
            <a:extLst>
              <a:ext uri="{FF2B5EF4-FFF2-40B4-BE49-F238E27FC236}">
                <a16:creationId xmlns:a16="http://schemas.microsoft.com/office/drawing/2014/main" id="{11036F8C-35FC-48A0-B58D-493ECF2FD630}"/>
              </a:ext>
            </a:extLst>
          </p:cNvPr>
          <p:cNvGrpSpPr/>
          <p:nvPr/>
        </p:nvGrpSpPr>
        <p:grpSpPr>
          <a:xfrm rot="5400000">
            <a:off x="11662120" y="607931"/>
            <a:ext cx="450160" cy="2133600"/>
            <a:chOff x="10981040" y="4264181"/>
            <a:chExt cx="715659" cy="3391971"/>
          </a:xfrm>
        </p:grpSpPr>
        <p:sp>
          <p:nvSpPr>
            <p:cNvPr id="11" name="Rectangle 10">
              <a:extLst>
                <a:ext uri="{FF2B5EF4-FFF2-40B4-BE49-F238E27FC236}">
                  <a16:creationId xmlns:a16="http://schemas.microsoft.com/office/drawing/2014/main" id="{989542B2-3AB0-8C8A-7BA3-D16F4CE19DA4}"/>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60EFD14-C1EC-FEB6-750B-630972B10642}"/>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BE9D28C-5B33-8ADD-EA30-BC5329219943}"/>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C1A3F43-E439-C1CA-165F-1033777C0044}"/>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 name="Group 1">
            <a:extLst>
              <a:ext uri="{FF2B5EF4-FFF2-40B4-BE49-F238E27FC236}">
                <a16:creationId xmlns:a16="http://schemas.microsoft.com/office/drawing/2014/main" id="{5EABA244-7A38-E271-5051-10FF5D7551A4}"/>
              </a:ext>
            </a:extLst>
          </p:cNvPr>
          <p:cNvGrpSpPr/>
          <p:nvPr/>
        </p:nvGrpSpPr>
        <p:grpSpPr>
          <a:xfrm>
            <a:off x="685800" y="463800"/>
            <a:ext cx="12268200" cy="412500"/>
            <a:chOff x="685800" y="463800"/>
            <a:chExt cx="12268200" cy="412500"/>
          </a:xfrm>
        </p:grpSpPr>
        <p:cxnSp>
          <p:nvCxnSpPr>
            <p:cNvPr id="3" name="Straight Connector 2">
              <a:extLst>
                <a:ext uri="{FF2B5EF4-FFF2-40B4-BE49-F238E27FC236}">
                  <a16:creationId xmlns:a16="http://schemas.microsoft.com/office/drawing/2014/main" id="{0F1CEC05-C38A-9121-8BDD-3E9E18D392B2}"/>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76864BAD-3B18-C72F-CC64-563AF3336E11}"/>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grpSp>
      <p:sp>
        <p:nvSpPr>
          <p:cNvPr id="7" name="TextBox 6">
            <a:extLst>
              <a:ext uri="{FF2B5EF4-FFF2-40B4-BE49-F238E27FC236}">
                <a16:creationId xmlns:a16="http://schemas.microsoft.com/office/drawing/2014/main" id="{D171F85D-6720-4508-AFB7-D47E4F18A40C}"/>
              </a:ext>
            </a:extLst>
          </p:cNvPr>
          <p:cNvSpPr txBox="1"/>
          <p:nvPr/>
        </p:nvSpPr>
        <p:spPr>
          <a:xfrm>
            <a:off x="6769088" y="463800"/>
            <a:ext cx="6337312"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PROPERTIES AND APPLICATIONS OF THE 2D FFT</a:t>
            </a:r>
            <a:endParaRPr lang="en-US" sz="1600" dirty="0">
              <a:solidFill>
                <a:schemeClr val="tx1">
                  <a:lumMod val="85000"/>
                  <a:lumOff val="15000"/>
                </a:schemeClr>
              </a:solidFill>
              <a:latin typeface="Aileron Regular" panose="020B0604020202020204" charset="0"/>
            </a:endParaRPr>
          </a:p>
        </p:txBody>
      </p:sp>
      <p:sp>
        <p:nvSpPr>
          <p:cNvPr id="9" name="TextBox 8">
            <a:extLst>
              <a:ext uri="{FF2B5EF4-FFF2-40B4-BE49-F238E27FC236}">
                <a16:creationId xmlns:a16="http://schemas.microsoft.com/office/drawing/2014/main" id="{A4C4677F-45AE-36EE-ABCE-397302091C1F}"/>
              </a:ext>
            </a:extLst>
          </p:cNvPr>
          <p:cNvSpPr txBox="1"/>
          <p:nvPr/>
        </p:nvSpPr>
        <p:spPr>
          <a:xfrm>
            <a:off x="762000" y="5905500"/>
            <a:ext cx="6978192"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REFERENCES | </a:t>
            </a:r>
            <a:r>
              <a:rPr lang="en-US" sz="4800" dirty="0">
                <a:solidFill>
                  <a:schemeClr val="tx1">
                    <a:lumMod val="85000"/>
                    <a:lumOff val="15000"/>
                  </a:schemeClr>
                </a:solidFill>
                <a:latin typeface="Aileron Heavy" panose="00000A00000000000000" pitchFamily="50" charset="0"/>
                <a:hlinkClick r:id="rId3"/>
              </a:rPr>
              <a:t>GITHUB</a:t>
            </a:r>
            <a:endParaRPr lang="en-US" sz="4800" dirty="0">
              <a:solidFill>
                <a:schemeClr val="tx1">
                  <a:lumMod val="85000"/>
                  <a:lumOff val="15000"/>
                </a:schemeClr>
              </a:solidFill>
              <a:latin typeface="Aileron Heavy" panose="00000A00000000000000" pitchFamily="50" charset="0"/>
            </a:endParaRPr>
          </a:p>
        </p:txBody>
      </p:sp>
      <p:sp>
        <p:nvSpPr>
          <p:cNvPr id="15" name="TextBox 14">
            <a:extLst>
              <a:ext uri="{FF2B5EF4-FFF2-40B4-BE49-F238E27FC236}">
                <a16:creationId xmlns:a16="http://schemas.microsoft.com/office/drawing/2014/main" id="{3DE590E7-D5BC-0018-437A-AE6E15E396B6}"/>
              </a:ext>
            </a:extLst>
          </p:cNvPr>
          <p:cNvSpPr txBox="1"/>
          <p:nvPr/>
        </p:nvSpPr>
        <p:spPr>
          <a:xfrm>
            <a:off x="762000" y="6863521"/>
            <a:ext cx="12192000" cy="1686616"/>
          </a:xfrm>
          <a:prstGeom prst="rect">
            <a:avLst/>
          </a:prstGeom>
          <a:noFill/>
        </p:spPr>
        <p:txBody>
          <a:bodyPr wrap="square" rtlCol="0">
            <a:spAutoFit/>
          </a:bodyPr>
          <a:lstStyle/>
          <a:p>
            <a:pPr marL="457200" indent="-457200" algn="just">
              <a:lnSpc>
                <a:spcPct val="150000"/>
              </a:lnSpc>
              <a:buFont typeface="+mj-lt"/>
              <a:buAutoNum type="arabicPeriod"/>
            </a:pPr>
            <a:r>
              <a:rPr lang="en-US" sz="2400" dirty="0">
                <a:latin typeface="Aileron Regular" panose="020B0604020202020204" charset="0"/>
              </a:rPr>
              <a:t>M. Soriano, Applied Physics 157 – Properties and application of the 2D Fourier transform, 2023.</a:t>
            </a:r>
          </a:p>
          <a:p>
            <a:pPr marL="457200" indent="-457200" algn="just">
              <a:lnSpc>
                <a:spcPct val="150000"/>
              </a:lnSpc>
              <a:buFont typeface="+mj-lt"/>
              <a:buAutoNum type="arabicPeriod"/>
            </a:pPr>
            <a:r>
              <a:rPr lang="en-US" sz="2400" dirty="0">
                <a:latin typeface="Aileron Regular" panose="020B0604020202020204" charset="0"/>
                <a:hlinkClick r:id="rId4"/>
              </a:rPr>
              <a:t>White Balancing — An Enhancement Technique in Image Processing</a:t>
            </a:r>
            <a:endParaRPr lang="en-US" sz="2400" dirty="0">
              <a:latin typeface="Aileron Regular" panose="020B0604020202020204" charset="0"/>
            </a:endParaRPr>
          </a:p>
        </p:txBody>
      </p:sp>
    </p:spTree>
    <p:extLst>
      <p:ext uri="{BB962C8B-B14F-4D97-AF65-F5344CB8AC3E}">
        <p14:creationId xmlns:p14="http://schemas.microsoft.com/office/powerpoint/2010/main" val="30426341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12215</TotalTime>
  <Words>1044</Words>
  <Application>Microsoft Office PowerPoint</Application>
  <PresentationFormat>Custom</PresentationFormat>
  <Paragraphs>72</Paragraphs>
  <Slides>9</Slides>
  <Notes>1</Notes>
  <HiddenSlides>1</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9</vt:i4>
      </vt:variant>
    </vt:vector>
  </HeadingPairs>
  <TitlesOfParts>
    <vt:vector size="20" baseType="lpstr">
      <vt:lpstr>Altero</vt:lpstr>
      <vt:lpstr>Aileron Black</vt:lpstr>
      <vt:lpstr>Aileron Heavy</vt:lpstr>
      <vt:lpstr>Calibri</vt:lpstr>
      <vt:lpstr>Aileron</vt:lpstr>
      <vt:lpstr>Wingdings</vt:lpstr>
      <vt:lpstr>Aileron Bold</vt:lpstr>
      <vt:lpstr>Arial</vt:lpstr>
      <vt:lpstr>Aileron Regular</vt:lpstr>
      <vt:lpstr>Aileron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Niño Philip Ramones</dc:creator>
  <cp:lastModifiedBy>Nino Philip Ramones</cp:lastModifiedBy>
  <cp:revision>5</cp:revision>
  <dcterms:created xsi:type="dcterms:W3CDTF">2006-08-16T00:00:00Z</dcterms:created>
  <dcterms:modified xsi:type="dcterms:W3CDTF">2023-04-28T07:01:01Z</dcterms:modified>
  <dc:identifier>DAFcaABksrY</dc:identifier>
</cp:coreProperties>
</file>

<file path=docProps/thumbnail.jpeg>
</file>